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48" r:id="rId4"/>
  </p:sldMasterIdLst>
  <p:notesMasterIdLst>
    <p:notesMasterId r:id="rId17"/>
  </p:notesMasterIdLst>
  <p:handoutMasterIdLst>
    <p:handoutMasterId r:id="rId18"/>
  </p:handoutMasterIdLst>
  <p:sldIdLst>
    <p:sldId id="5314" r:id="rId5"/>
    <p:sldId id="4966" r:id="rId6"/>
    <p:sldId id="5373" r:id="rId7"/>
    <p:sldId id="4471" r:id="rId8"/>
    <p:sldId id="4805" r:id="rId9"/>
    <p:sldId id="5383" r:id="rId10"/>
    <p:sldId id="5382" r:id="rId11"/>
    <p:sldId id="5380" r:id="rId12"/>
    <p:sldId id="5376" r:id="rId13"/>
    <p:sldId id="5375" r:id="rId14"/>
    <p:sldId id="5374" r:id="rId15"/>
    <p:sldId id="5384" r:id="rId16"/>
  </p:sldIdLst>
  <p:sldSz cx="18288000" cy="10288588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687617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37523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2062852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275047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3438086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4125703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4813320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5500937" algn="l" defTabSz="1375235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EEF5"/>
    <a:srgbClr val="FF7D66"/>
    <a:srgbClr val="D55A52"/>
    <a:srgbClr val="FF2500"/>
    <a:srgbClr val="FFFFFF"/>
    <a:srgbClr val="283749"/>
    <a:srgbClr val="232B36"/>
    <a:srgbClr val="04C4DE"/>
    <a:srgbClr val="4A5B72"/>
    <a:srgbClr val="1F23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A8A7D5-C0BB-3B7B-3287-11E947C4B0C1}" v="3" dt="2025-02-25T17:37:57.987"/>
    <p1510:client id="{AAE3811C-8D18-4727-80C6-CF19A069F7F4}" v="476" dt="2025-02-25T17:43:23.713"/>
    <p1510:client id="{DBE47009-468A-07A9-C5BC-37817E0106C1}" v="19" dt="2025-02-25T17:36:36.495"/>
    <p1510:client id="{E2F2A051-230E-710A-9BCB-4683A91915C8}" v="82" dt="2025-02-25T22:48:10.302"/>
  </p1510:revLst>
</p1510:revInfo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3240"/>
        <p:guide pos="576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2B5CC4F-7E1D-4871-99C7-594D4454431B}" type="datetimeFigureOut">
              <a:rPr lang="ru-RU"/>
              <a:pPr>
                <a:defRPr/>
              </a:pPr>
              <a:t>26.02.2025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039A10D-FF89-4304-8834-E5758B5B28FC}" type="slidenum">
              <a:rPr lang="ru-RU" altLang="ru-RU"/>
              <a:pPr>
                <a:defRPr/>
              </a:pPr>
              <a:t>‹Nº›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02949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F836DE1-6B7A-47AD-B7B7-17DCB15A01C6}" type="datetimeFigureOut">
              <a:rPr lang="en-US"/>
              <a:pPr>
                <a:defRPr/>
              </a:pPr>
              <a:t>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3174689-BECC-4390-B3B9-306A17FD432A}" type="slidenum">
              <a:rPr lang="en-US" altLang="ru-RU"/>
              <a:pPr>
                <a:defRPr/>
              </a:pPr>
              <a:t>‹Nº›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86981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1pPr>
    <a:lvl2pPr marL="687617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2pPr>
    <a:lvl3pPr marL="1375235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3pPr>
    <a:lvl4pPr marL="2062852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4pPr>
    <a:lvl5pPr marL="2750470" algn="l" rtl="0" eaLnBrk="0" fontAlgn="base" hangingPunct="0">
      <a:spcBef>
        <a:spcPct val="30000"/>
      </a:spcBef>
      <a:spcAft>
        <a:spcPct val="0"/>
      </a:spcAft>
      <a:defRPr sz="1805" kern="1200">
        <a:solidFill>
          <a:schemeClr val="tx1"/>
        </a:solidFill>
        <a:latin typeface="+mn-lt"/>
        <a:ea typeface="+mn-ea"/>
        <a:cs typeface="+mn-cs"/>
      </a:defRPr>
    </a:lvl5pPr>
    <a:lvl6pPr marL="3438086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6pPr>
    <a:lvl7pPr marL="4125703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7pPr>
    <a:lvl8pPr marL="4813320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8pPr>
    <a:lvl9pPr marL="5500937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/>
              <a:t>Colombia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3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75576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4F8D2-7A8B-0051-6BF4-7FCA310B5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5993402-E576-2E2F-5377-106A03F6B8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0A72F56-8F3A-409A-EEF7-7CD5B2C201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err="1"/>
              <a:t>Peru</a:t>
            </a:r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E93B8F0-8F38-A30A-19FF-8E2A34DDE7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9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49119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159DB-718C-A3F3-5281-645038022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5DE9825-0892-EA51-A4C6-524DDEC8F9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6F89F50-C278-0985-EBCF-790FACED3B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err="1"/>
              <a:t>centroamerica</a:t>
            </a:r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9D5260B-5E66-C7B6-33D5-963A43EA9C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10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81169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42529-6F04-D88D-F7E9-6F6C7F909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E388D69-6318-1EDF-981C-8F0B019DB9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7FCCC41-9B15-3599-1028-33B71416C7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err="1"/>
              <a:t>Panama</a:t>
            </a:r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A06A4DF-A6F5-2C99-A392-9FE0730CC2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/>
              <a:pPr>
                <a:defRPr/>
              </a:pPr>
              <a:t>11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68074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 (16-02-24)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EDAFECE1-55CE-4557-9E63-47C9EE98E4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4129548" y="-2323229"/>
            <a:ext cx="26547096" cy="14935046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44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team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10288588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609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s (16-08-22)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E01B265-5819-4E51-89D0-0C85DB12824F}"/>
              </a:ext>
            </a:extLst>
          </p:cNvPr>
          <p:cNvSpPr/>
          <p:nvPr userDrawn="1"/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rgbClr val="EEF0F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05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/>
    </mc:Choice>
    <mc:Fallback xmlns="">
      <p:transition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ground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338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imation slide_1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555048" cy="332664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3463828"/>
            <a:ext cx="3555048" cy="3360932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0" y="6961941"/>
            <a:ext cx="3555048" cy="332664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691781" y="0"/>
            <a:ext cx="3555048" cy="332664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3691781" y="6961941"/>
            <a:ext cx="3555048" cy="332664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5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7383562" y="0"/>
            <a:ext cx="3555048" cy="332664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7383562" y="6961941"/>
            <a:ext cx="3555048" cy="332664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7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11074400" y="0"/>
            <a:ext cx="3521818" cy="332664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8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11074400" y="6961941"/>
            <a:ext cx="3521818" cy="332664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79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14732952" y="0"/>
            <a:ext cx="3555048" cy="332664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80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4732952" y="3463828"/>
            <a:ext cx="3555048" cy="3360932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  <p:sp>
        <p:nvSpPr>
          <p:cNvPr id="81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14732952" y="6961941"/>
            <a:ext cx="3555048" cy="332664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46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16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1" r:id="rId1"/>
    <p:sldLayoutId id="2147484316" r:id="rId2"/>
    <p:sldLayoutId id="2147484318" r:id="rId3"/>
    <p:sldLayoutId id="2147484322" r:id="rId4"/>
    <p:sldLayoutId id="2147484369" r:id="rId5"/>
  </p:sldLayoutIdLst>
  <p:hf hd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1.png"/><Relationship Id="rId18" Type="http://schemas.openxmlformats.org/officeDocument/2006/relationships/image" Target="../media/image19.png"/><Relationship Id="rId26" Type="http://schemas.openxmlformats.org/officeDocument/2006/relationships/image" Target="../media/image3.png"/><Relationship Id="rId3" Type="http://schemas.openxmlformats.org/officeDocument/2006/relationships/image" Target="../media/image6.png"/><Relationship Id="rId21" Type="http://schemas.openxmlformats.org/officeDocument/2006/relationships/image" Target="../media/image22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image" Target="../media/image13.png"/><Relationship Id="rId24" Type="http://schemas.openxmlformats.org/officeDocument/2006/relationships/image" Target="../media/image24.png"/><Relationship Id="rId5" Type="http://schemas.openxmlformats.org/officeDocument/2006/relationships/image" Target="../media/image38.png"/><Relationship Id="rId15" Type="http://schemas.openxmlformats.org/officeDocument/2006/relationships/image" Target="../media/image16.png"/><Relationship Id="rId23" Type="http://schemas.openxmlformats.org/officeDocument/2006/relationships/image" Target="../media/image23.png"/><Relationship Id="rId10" Type="http://schemas.openxmlformats.org/officeDocument/2006/relationships/image" Target="../media/image12.png"/><Relationship Id="rId19" Type="http://schemas.openxmlformats.org/officeDocument/2006/relationships/image" Target="../media/image20.png"/><Relationship Id="rId4" Type="http://schemas.openxmlformats.org/officeDocument/2006/relationships/image" Target="../media/image37.png"/><Relationship Id="rId9" Type="http://schemas.openxmlformats.org/officeDocument/2006/relationships/image" Target="../media/image11.png"/><Relationship Id="rId14" Type="http://schemas.openxmlformats.org/officeDocument/2006/relationships/image" Target="../media/image42.png"/><Relationship Id="rId22" Type="http://schemas.openxmlformats.org/officeDocument/2006/relationships/image" Target="../media/image43.png"/><Relationship Id="rId27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1.png"/><Relationship Id="rId18" Type="http://schemas.openxmlformats.org/officeDocument/2006/relationships/image" Target="../media/image19.png"/><Relationship Id="rId26" Type="http://schemas.openxmlformats.org/officeDocument/2006/relationships/image" Target="../media/image25.png"/><Relationship Id="rId3" Type="http://schemas.openxmlformats.org/officeDocument/2006/relationships/image" Target="../media/image6.png"/><Relationship Id="rId21" Type="http://schemas.openxmlformats.org/officeDocument/2006/relationships/image" Target="../media/image22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5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image" Target="../media/image13.png"/><Relationship Id="rId24" Type="http://schemas.openxmlformats.org/officeDocument/2006/relationships/image" Target="../media/image23.png"/><Relationship Id="rId5" Type="http://schemas.openxmlformats.org/officeDocument/2006/relationships/image" Target="../media/image38.png"/><Relationship Id="rId15" Type="http://schemas.openxmlformats.org/officeDocument/2006/relationships/image" Target="../media/image16.png"/><Relationship Id="rId23" Type="http://schemas.openxmlformats.org/officeDocument/2006/relationships/image" Target="../media/image43.png"/><Relationship Id="rId28" Type="http://schemas.openxmlformats.org/officeDocument/2006/relationships/image" Target="../media/image4.svg"/><Relationship Id="rId10" Type="http://schemas.openxmlformats.org/officeDocument/2006/relationships/image" Target="../media/image12.png"/><Relationship Id="rId19" Type="http://schemas.openxmlformats.org/officeDocument/2006/relationships/image" Target="../media/image20.png"/><Relationship Id="rId4" Type="http://schemas.openxmlformats.org/officeDocument/2006/relationships/image" Target="../media/image37.png"/><Relationship Id="rId9" Type="http://schemas.openxmlformats.org/officeDocument/2006/relationships/image" Target="../media/image11.png"/><Relationship Id="rId14" Type="http://schemas.openxmlformats.org/officeDocument/2006/relationships/image" Target="../media/image42.png"/><Relationship Id="rId22" Type="http://schemas.openxmlformats.org/officeDocument/2006/relationships/image" Target="../media/image44.png"/><Relationship Id="rId27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3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2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eguridad.prestigia.es/consejos-para-mejorar-la-ciberseguridad-de-tu-pyme/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hyperlink" Target="https://pxhere.com/es/photo/1616971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grupomicronet.com/co" TargetMode="Externa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1.png"/><Relationship Id="rId18" Type="http://schemas.openxmlformats.org/officeDocument/2006/relationships/image" Target="../media/image19.png"/><Relationship Id="rId26" Type="http://schemas.openxmlformats.org/officeDocument/2006/relationships/image" Target="../media/image3.png"/><Relationship Id="rId3" Type="http://schemas.openxmlformats.org/officeDocument/2006/relationships/image" Target="../media/image6.png"/><Relationship Id="rId21" Type="http://schemas.openxmlformats.org/officeDocument/2006/relationships/image" Target="../media/image22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11" Type="http://schemas.openxmlformats.org/officeDocument/2006/relationships/image" Target="../media/image13.png"/><Relationship Id="rId24" Type="http://schemas.openxmlformats.org/officeDocument/2006/relationships/image" Target="../media/image24.png"/><Relationship Id="rId5" Type="http://schemas.openxmlformats.org/officeDocument/2006/relationships/image" Target="../media/image38.png"/><Relationship Id="rId15" Type="http://schemas.openxmlformats.org/officeDocument/2006/relationships/image" Target="../media/image16.png"/><Relationship Id="rId23" Type="http://schemas.openxmlformats.org/officeDocument/2006/relationships/image" Target="../media/image23.png"/><Relationship Id="rId28" Type="http://schemas.openxmlformats.org/officeDocument/2006/relationships/image" Target="../media/image26.png"/><Relationship Id="rId10" Type="http://schemas.openxmlformats.org/officeDocument/2006/relationships/image" Target="../media/image12.png"/><Relationship Id="rId19" Type="http://schemas.openxmlformats.org/officeDocument/2006/relationships/image" Target="../media/image20.png"/><Relationship Id="rId4" Type="http://schemas.openxmlformats.org/officeDocument/2006/relationships/image" Target="../media/image37.png"/><Relationship Id="rId9" Type="http://schemas.openxmlformats.org/officeDocument/2006/relationships/image" Target="../media/image11.png"/><Relationship Id="rId14" Type="http://schemas.openxmlformats.org/officeDocument/2006/relationships/image" Target="../media/image42.png"/><Relationship Id="rId22" Type="http://schemas.openxmlformats.org/officeDocument/2006/relationships/image" Target="../media/image43.png"/><Relationship Id="rId27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Mujer científico en blanco">
            <a:extLst>
              <a:ext uri="{FF2B5EF4-FFF2-40B4-BE49-F238E27FC236}">
                <a16:creationId xmlns:a16="http://schemas.microsoft.com/office/drawing/2014/main" id="{D7C4554B-5DAA-795A-D90E-8F56A9851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4" y="1"/>
            <a:ext cx="18288001" cy="1010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vecteezy_digital-transformation-technology-strategy-iot-internet-of_22925553">
            <a:hlinkClick r:id="" action="ppaction://media"/>
            <a:extLst>
              <a:ext uri="{FF2B5EF4-FFF2-40B4-BE49-F238E27FC236}">
                <a16:creationId xmlns:a16="http://schemas.microsoft.com/office/drawing/2014/main" id="{5358FF19-0C54-0821-750A-CB12FADF51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" y="29297"/>
            <a:ext cx="18288000" cy="10287000"/>
          </a:xfrm>
          <a:prstGeom prst="rect">
            <a:avLst/>
          </a:prstGeom>
        </p:spPr>
      </p:pic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0691855E-61E7-4B44-97C8-473746E4CD43}"/>
              </a:ext>
            </a:extLst>
          </p:cNvPr>
          <p:cNvSpPr/>
          <p:nvPr/>
        </p:nvSpPr>
        <p:spPr>
          <a:xfrm>
            <a:off x="0" y="-107385"/>
            <a:ext cx="18300450" cy="10288588"/>
          </a:xfrm>
          <a:custGeom>
            <a:avLst/>
            <a:gdLst>
              <a:gd name="connsiteX0" fmla="*/ 18287988 w 18287994"/>
              <a:gd name="connsiteY0" fmla="*/ 6902013 h 10288588"/>
              <a:gd name="connsiteX1" fmla="*/ 18261418 w 18287994"/>
              <a:gd name="connsiteY1" fmla="*/ 6929142 h 10288588"/>
              <a:gd name="connsiteX2" fmla="*/ 18287988 w 18287994"/>
              <a:gd name="connsiteY2" fmla="*/ 6956271 h 10288588"/>
              <a:gd name="connsiteX3" fmla="*/ 16412505 w 18287994"/>
              <a:gd name="connsiteY3" fmla="*/ 5220029 h 10288588"/>
              <a:gd name="connsiteX4" fmla="*/ 14742949 w 18287994"/>
              <a:gd name="connsiteY4" fmla="*/ 6929142 h 10288588"/>
              <a:gd name="connsiteX5" fmla="*/ 16412505 w 18287994"/>
              <a:gd name="connsiteY5" fmla="*/ 8638255 h 10288588"/>
              <a:gd name="connsiteX6" fmla="*/ 18082062 w 18287994"/>
              <a:gd name="connsiteY6" fmla="*/ 6929142 h 10288588"/>
              <a:gd name="connsiteX7" fmla="*/ 12896252 w 18287994"/>
              <a:gd name="connsiteY7" fmla="*/ 5220029 h 10288588"/>
              <a:gd name="connsiteX8" fmla="*/ 11224482 w 18287994"/>
              <a:gd name="connsiteY8" fmla="*/ 6929142 h 10288588"/>
              <a:gd name="connsiteX9" fmla="*/ 12896252 w 18287994"/>
              <a:gd name="connsiteY9" fmla="*/ 8638255 h 10288588"/>
              <a:gd name="connsiteX10" fmla="*/ 14565808 w 18287994"/>
              <a:gd name="connsiteY10" fmla="*/ 6929142 h 10288588"/>
              <a:gd name="connsiteX11" fmla="*/ 18172846 w 18287994"/>
              <a:gd name="connsiteY11" fmla="*/ 3418226 h 10288588"/>
              <a:gd name="connsiteX12" fmla="*/ 16503290 w 18287994"/>
              <a:gd name="connsiteY12" fmla="*/ 5127339 h 10288588"/>
              <a:gd name="connsiteX13" fmla="*/ 18172846 w 18287994"/>
              <a:gd name="connsiteY13" fmla="*/ 6838713 h 10288588"/>
              <a:gd name="connsiteX14" fmla="*/ 18287988 w 18287994"/>
              <a:gd name="connsiteY14" fmla="*/ 6721155 h 10288588"/>
              <a:gd name="connsiteX15" fmla="*/ 18287988 w 18287994"/>
              <a:gd name="connsiteY15" fmla="*/ 3535784 h 10288588"/>
              <a:gd name="connsiteX16" fmla="*/ 14654379 w 18287994"/>
              <a:gd name="connsiteY16" fmla="*/ 3418226 h 10288588"/>
              <a:gd name="connsiteX17" fmla="*/ 12982608 w 18287994"/>
              <a:gd name="connsiteY17" fmla="*/ 5127339 h 10288588"/>
              <a:gd name="connsiteX18" fmla="*/ 14654379 w 18287994"/>
              <a:gd name="connsiteY18" fmla="*/ 6838713 h 10288588"/>
              <a:gd name="connsiteX19" fmla="*/ 16323935 w 18287994"/>
              <a:gd name="connsiteY19" fmla="*/ 5127339 h 10288588"/>
              <a:gd name="connsiteX20" fmla="*/ 11135911 w 18287994"/>
              <a:gd name="connsiteY20" fmla="*/ 3418226 h 10288588"/>
              <a:gd name="connsiteX21" fmla="*/ 9466356 w 18287994"/>
              <a:gd name="connsiteY21" fmla="*/ 5127339 h 10288588"/>
              <a:gd name="connsiteX22" fmla="*/ 11135911 w 18287994"/>
              <a:gd name="connsiteY22" fmla="*/ 6838713 h 10288588"/>
              <a:gd name="connsiteX23" fmla="*/ 12807682 w 18287994"/>
              <a:gd name="connsiteY23" fmla="*/ 5127339 h 10288588"/>
              <a:gd name="connsiteX24" fmla="*/ 18287988 w 18287994"/>
              <a:gd name="connsiteY24" fmla="*/ 3298408 h 10288588"/>
              <a:gd name="connsiteX25" fmla="*/ 18261418 w 18287994"/>
              <a:gd name="connsiteY25" fmla="*/ 3327797 h 10288588"/>
              <a:gd name="connsiteX26" fmla="*/ 18287988 w 18287994"/>
              <a:gd name="connsiteY26" fmla="*/ 3354926 h 10288588"/>
              <a:gd name="connsiteX27" fmla="*/ 16412505 w 18287994"/>
              <a:gd name="connsiteY27" fmla="*/ 1616424 h 10288588"/>
              <a:gd name="connsiteX28" fmla="*/ 14742949 w 18287994"/>
              <a:gd name="connsiteY28" fmla="*/ 3327797 h 10288588"/>
              <a:gd name="connsiteX29" fmla="*/ 16412505 w 18287994"/>
              <a:gd name="connsiteY29" fmla="*/ 5036910 h 10288588"/>
              <a:gd name="connsiteX30" fmla="*/ 18082062 w 18287994"/>
              <a:gd name="connsiteY30" fmla="*/ 3327797 h 10288588"/>
              <a:gd name="connsiteX31" fmla="*/ 12896252 w 18287994"/>
              <a:gd name="connsiteY31" fmla="*/ 1616424 h 10288588"/>
              <a:gd name="connsiteX32" fmla="*/ 11224482 w 18287994"/>
              <a:gd name="connsiteY32" fmla="*/ 3327797 h 10288588"/>
              <a:gd name="connsiteX33" fmla="*/ 12896252 w 18287994"/>
              <a:gd name="connsiteY33" fmla="*/ 5036910 h 10288588"/>
              <a:gd name="connsiteX34" fmla="*/ 14565808 w 18287994"/>
              <a:gd name="connsiteY34" fmla="*/ 3327797 h 10288588"/>
              <a:gd name="connsiteX35" fmla="*/ 9377785 w 18287994"/>
              <a:gd name="connsiteY35" fmla="*/ 1616424 h 10288588"/>
              <a:gd name="connsiteX36" fmla="*/ 7708229 w 18287994"/>
              <a:gd name="connsiteY36" fmla="*/ 3327797 h 10288588"/>
              <a:gd name="connsiteX37" fmla="*/ 9377785 w 18287994"/>
              <a:gd name="connsiteY37" fmla="*/ 5036910 h 10288588"/>
              <a:gd name="connsiteX38" fmla="*/ 11047341 w 18287994"/>
              <a:gd name="connsiteY38" fmla="*/ 3327797 h 10288588"/>
              <a:gd name="connsiteX39" fmla="*/ 17993490 w 18287994"/>
              <a:gd name="connsiteY39" fmla="*/ 1 h 10288588"/>
              <a:gd name="connsiteX40" fmla="*/ 16503290 w 18287994"/>
              <a:gd name="connsiteY40" fmla="*/ 1525995 h 10288588"/>
              <a:gd name="connsiteX41" fmla="*/ 18172846 w 18287994"/>
              <a:gd name="connsiteY41" fmla="*/ 3237368 h 10288588"/>
              <a:gd name="connsiteX42" fmla="*/ 18287988 w 18287994"/>
              <a:gd name="connsiteY42" fmla="*/ 3119810 h 10288588"/>
              <a:gd name="connsiteX43" fmla="*/ 18287988 w 18287994"/>
              <a:gd name="connsiteY43" fmla="*/ 1 h 10288588"/>
              <a:gd name="connsiteX44" fmla="*/ 15010875 w 18287994"/>
              <a:gd name="connsiteY44" fmla="*/ 1 h 10288588"/>
              <a:gd name="connsiteX45" fmla="*/ 16412505 w 18287994"/>
              <a:gd name="connsiteY45" fmla="*/ 1435565 h 10288588"/>
              <a:gd name="connsiteX46" fmla="*/ 17814134 w 18287994"/>
              <a:gd name="connsiteY46" fmla="*/ 1 h 10288588"/>
              <a:gd name="connsiteX47" fmla="*/ 14472809 w 18287994"/>
              <a:gd name="connsiteY47" fmla="*/ 1 h 10288588"/>
              <a:gd name="connsiteX48" fmla="*/ 12982608 w 18287994"/>
              <a:gd name="connsiteY48" fmla="*/ 1525995 h 10288588"/>
              <a:gd name="connsiteX49" fmla="*/ 14654379 w 18287994"/>
              <a:gd name="connsiteY49" fmla="*/ 3237368 h 10288588"/>
              <a:gd name="connsiteX50" fmla="*/ 16323935 w 18287994"/>
              <a:gd name="connsiteY50" fmla="*/ 1525995 h 10288588"/>
              <a:gd name="connsiteX51" fmla="*/ 14833734 w 18287994"/>
              <a:gd name="connsiteY51" fmla="*/ 1 h 10288588"/>
              <a:gd name="connsiteX52" fmla="*/ 11494622 w 18287994"/>
              <a:gd name="connsiteY52" fmla="*/ 1 h 10288588"/>
              <a:gd name="connsiteX53" fmla="*/ 12896252 w 18287994"/>
              <a:gd name="connsiteY53" fmla="*/ 1435565 h 10288588"/>
              <a:gd name="connsiteX54" fmla="*/ 14295668 w 18287994"/>
              <a:gd name="connsiteY54" fmla="*/ 1 h 10288588"/>
              <a:gd name="connsiteX55" fmla="*/ 10956556 w 18287994"/>
              <a:gd name="connsiteY55" fmla="*/ 1 h 10288588"/>
              <a:gd name="connsiteX56" fmla="*/ 9466356 w 18287994"/>
              <a:gd name="connsiteY56" fmla="*/ 1525995 h 10288588"/>
              <a:gd name="connsiteX57" fmla="*/ 11135911 w 18287994"/>
              <a:gd name="connsiteY57" fmla="*/ 3237368 h 10288588"/>
              <a:gd name="connsiteX58" fmla="*/ 12807682 w 18287994"/>
              <a:gd name="connsiteY58" fmla="*/ 1525995 h 10288588"/>
              <a:gd name="connsiteX59" fmla="*/ 11317482 w 18287994"/>
              <a:gd name="connsiteY59" fmla="*/ 1 h 10288588"/>
              <a:gd name="connsiteX60" fmla="*/ 7976155 w 18287994"/>
              <a:gd name="connsiteY60" fmla="*/ 1 h 10288588"/>
              <a:gd name="connsiteX61" fmla="*/ 9377785 w 18287994"/>
              <a:gd name="connsiteY61" fmla="*/ 1435565 h 10288588"/>
              <a:gd name="connsiteX62" fmla="*/ 10779415 w 18287994"/>
              <a:gd name="connsiteY62" fmla="*/ 1 h 10288588"/>
              <a:gd name="connsiteX63" fmla="*/ 7440303 w 18287994"/>
              <a:gd name="connsiteY63" fmla="*/ 1 h 10288588"/>
              <a:gd name="connsiteX64" fmla="*/ 5947889 w 18287994"/>
              <a:gd name="connsiteY64" fmla="*/ 1525995 h 10288588"/>
              <a:gd name="connsiteX65" fmla="*/ 7617444 w 18287994"/>
              <a:gd name="connsiteY65" fmla="*/ 3237368 h 10288588"/>
              <a:gd name="connsiteX66" fmla="*/ 9287000 w 18287994"/>
              <a:gd name="connsiteY66" fmla="*/ 1525995 h 10288588"/>
              <a:gd name="connsiteX67" fmla="*/ 7796801 w 18287994"/>
              <a:gd name="connsiteY67" fmla="*/ 1 h 10288588"/>
              <a:gd name="connsiteX68" fmla="*/ 4457689 w 18287994"/>
              <a:gd name="connsiteY68" fmla="*/ 1 h 10288588"/>
              <a:gd name="connsiteX69" fmla="*/ 5859318 w 18287994"/>
              <a:gd name="connsiteY69" fmla="*/ 1435565 h 10288588"/>
              <a:gd name="connsiteX70" fmla="*/ 7260949 w 18287994"/>
              <a:gd name="connsiteY70" fmla="*/ 1 h 10288588"/>
              <a:gd name="connsiteX71" fmla="*/ 3008665 w 18287994"/>
              <a:gd name="connsiteY71" fmla="*/ 0 h 10288588"/>
              <a:gd name="connsiteX72" fmla="*/ 18287994 w 18287994"/>
              <a:gd name="connsiteY72" fmla="*/ 0 h 10288588"/>
              <a:gd name="connsiteX73" fmla="*/ 18287994 w 18287994"/>
              <a:gd name="connsiteY73" fmla="*/ 10288588 h 10288588"/>
              <a:gd name="connsiteX74" fmla="*/ 18287988 w 18287994"/>
              <a:gd name="connsiteY74" fmla="*/ 10288588 h 10288588"/>
              <a:gd name="connsiteX75" fmla="*/ 18287988 w 18287994"/>
              <a:gd name="connsiteY75" fmla="*/ 7137129 h 10288588"/>
              <a:gd name="connsiteX76" fmla="*/ 18172846 w 18287994"/>
              <a:gd name="connsiteY76" fmla="*/ 7019571 h 10288588"/>
              <a:gd name="connsiteX77" fmla="*/ 16503290 w 18287994"/>
              <a:gd name="connsiteY77" fmla="*/ 8730945 h 10288588"/>
              <a:gd name="connsiteX78" fmla="*/ 18024490 w 18287994"/>
              <a:gd name="connsiteY78" fmla="*/ 10288588 h 10288588"/>
              <a:gd name="connsiteX79" fmla="*/ 17847350 w 18287994"/>
              <a:gd name="connsiteY79" fmla="*/ 10288588 h 10288588"/>
              <a:gd name="connsiteX80" fmla="*/ 16412505 w 18287994"/>
              <a:gd name="connsiteY80" fmla="*/ 8821374 h 10288588"/>
              <a:gd name="connsiteX81" fmla="*/ 14977662 w 18287994"/>
              <a:gd name="connsiteY81" fmla="*/ 10288588 h 10288588"/>
              <a:gd name="connsiteX82" fmla="*/ 14802735 w 18287994"/>
              <a:gd name="connsiteY82" fmla="*/ 10288588 h 10288588"/>
              <a:gd name="connsiteX83" fmla="*/ 16323935 w 18287994"/>
              <a:gd name="connsiteY83" fmla="*/ 8730945 h 10288588"/>
              <a:gd name="connsiteX84" fmla="*/ 14654379 w 18287994"/>
              <a:gd name="connsiteY84" fmla="*/ 7019571 h 10288588"/>
              <a:gd name="connsiteX85" fmla="*/ 12982608 w 18287994"/>
              <a:gd name="connsiteY85" fmla="*/ 8730945 h 10288588"/>
              <a:gd name="connsiteX86" fmla="*/ 14508236 w 18287994"/>
              <a:gd name="connsiteY86" fmla="*/ 10288588 h 10288588"/>
              <a:gd name="connsiteX87" fmla="*/ 3008665 w 18287994"/>
              <a:gd name="connsiteY87" fmla="*/ 10288588 h 10288588"/>
              <a:gd name="connsiteX88" fmla="*/ 3008665 w 18287994"/>
              <a:gd name="connsiteY88" fmla="*/ 10288587 h 10288588"/>
              <a:gd name="connsiteX89" fmla="*/ 0 w 18287994"/>
              <a:gd name="connsiteY89" fmla="*/ 10288587 h 10288588"/>
              <a:gd name="connsiteX90" fmla="*/ 0 w 18287994"/>
              <a:gd name="connsiteY90" fmla="*/ 4 h 10288588"/>
              <a:gd name="connsiteX91" fmla="*/ 3008665 w 18287994"/>
              <a:gd name="connsiteY91" fmla="*/ 4 h 1028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18287994" h="10288588">
                <a:moveTo>
                  <a:pt x="18287988" y="6902013"/>
                </a:moveTo>
                <a:lnTo>
                  <a:pt x="18261418" y="6929142"/>
                </a:lnTo>
                <a:lnTo>
                  <a:pt x="18287988" y="6956271"/>
                </a:lnTo>
                <a:close/>
                <a:moveTo>
                  <a:pt x="16412505" y="5220029"/>
                </a:moveTo>
                <a:lnTo>
                  <a:pt x="14742949" y="6929142"/>
                </a:lnTo>
                <a:lnTo>
                  <a:pt x="16412505" y="8638255"/>
                </a:lnTo>
                <a:lnTo>
                  <a:pt x="18082062" y="6929142"/>
                </a:lnTo>
                <a:close/>
                <a:moveTo>
                  <a:pt x="12896252" y="5220029"/>
                </a:moveTo>
                <a:lnTo>
                  <a:pt x="11224482" y="6929142"/>
                </a:lnTo>
                <a:lnTo>
                  <a:pt x="12896252" y="8638255"/>
                </a:lnTo>
                <a:lnTo>
                  <a:pt x="14565808" y="6929142"/>
                </a:lnTo>
                <a:close/>
                <a:moveTo>
                  <a:pt x="18172846" y="3418226"/>
                </a:moveTo>
                <a:lnTo>
                  <a:pt x="16503290" y="5127339"/>
                </a:lnTo>
                <a:lnTo>
                  <a:pt x="18172846" y="6838713"/>
                </a:lnTo>
                <a:lnTo>
                  <a:pt x="18287988" y="6721155"/>
                </a:lnTo>
                <a:lnTo>
                  <a:pt x="18287988" y="3535784"/>
                </a:lnTo>
                <a:close/>
                <a:moveTo>
                  <a:pt x="14654379" y="3418226"/>
                </a:moveTo>
                <a:lnTo>
                  <a:pt x="12982608" y="5127339"/>
                </a:lnTo>
                <a:lnTo>
                  <a:pt x="14654379" y="6838713"/>
                </a:lnTo>
                <a:lnTo>
                  <a:pt x="16323935" y="5127339"/>
                </a:lnTo>
                <a:close/>
                <a:moveTo>
                  <a:pt x="11135911" y="3418226"/>
                </a:moveTo>
                <a:lnTo>
                  <a:pt x="9466356" y="5127339"/>
                </a:lnTo>
                <a:lnTo>
                  <a:pt x="11135911" y="6838713"/>
                </a:lnTo>
                <a:lnTo>
                  <a:pt x="12807682" y="5127339"/>
                </a:lnTo>
                <a:close/>
                <a:moveTo>
                  <a:pt x="18287988" y="3298408"/>
                </a:moveTo>
                <a:lnTo>
                  <a:pt x="18261418" y="3327797"/>
                </a:lnTo>
                <a:lnTo>
                  <a:pt x="18287988" y="3354926"/>
                </a:lnTo>
                <a:close/>
                <a:moveTo>
                  <a:pt x="16412505" y="1616424"/>
                </a:moveTo>
                <a:lnTo>
                  <a:pt x="14742949" y="3327797"/>
                </a:lnTo>
                <a:lnTo>
                  <a:pt x="16412505" y="5036910"/>
                </a:lnTo>
                <a:lnTo>
                  <a:pt x="18082062" y="3327797"/>
                </a:lnTo>
                <a:close/>
                <a:moveTo>
                  <a:pt x="12896252" y="1616424"/>
                </a:moveTo>
                <a:lnTo>
                  <a:pt x="11224482" y="3327797"/>
                </a:lnTo>
                <a:lnTo>
                  <a:pt x="12896252" y="5036910"/>
                </a:lnTo>
                <a:lnTo>
                  <a:pt x="14565808" y="3327797"/>
                </a:lnTo>
                <a:close/>
                <a:moveTo>
                  <a:pt x="9377785" y="1616424"/>
                </a:moveTo>
                <a:lnTo>
                  <a:pt x="7708229" y="3327797"/>
                </a:lnTo>
                <a:lnTo>
                  <a:pt x="9377785" y="5036910"/>
                </a:lnTo>
                <a:lnTo>
                  <a:pt x="11047341" y="3327797"/>
                </a:lnTo>
                <a:close/>
                <a:moveTo>
                  <a:pt x="17993490" y="1"/>
                </a:moveTo>
                <a:lnTo>
                  <a:pt x="16503290" y="1525995"/>
                </a:lnTo>
                <a:lnTo>
                  <a:pt x="18172846" y="3237368"/>
                </a:lnTo>
                <a:lnTo>
                  <a:pt x="18287988" y="3119810"/>
                </a:lnTo>
                <a:lnTo>
                  <a:pt x="18287988" y="1"/>
                </a:lnTo>
                <a:close/>
                <a:moveTo>
                  <a:pt x="15010875" y="1"/>
                </a:moveTo>
                <a:lnTo>
                  <a:pt x="16412505" y="1435565"/>
                </a:lnTo>
                <a:lnTo>
                  <a:pt x="17814134" y="1"/>
                </a:lnTo>
                <a:close/>
                <a:moveTo>
                  <a:pt x="14472809" y="1"/>
                </a:moveTo>
                <a:lnTo>
                  <a:pt x="12982608" y="1525995"/>
                </a:lnTo>
                <a:lnTo>
                  <a:pt x="14654379" y="3237368"/>
                </a:lnTo>
                <a:lnTo>
                  <a:pt x="16323935" y="1525995"/>
                </a:lnTo>
                <a:lnTo>
                  <a:pt x="14833734" y="1"/>
                </a:lnTo>
                <a:close/>
                <a:moveTo>
                  <a:pt x="11494622" y="1"/>
                </a:moveTo>
                <a:lnTo>
                  <a:pt x="12896252" y="1435565"/>
                </a:lnTo>
                <a:lnTo>
                  <a:pt x="14295668" y="1"/>
                </a:lnTo>
                <a:close/>
                <a:moveTo>
                  <a:pt x="10956556" y="1"/>
                </a:moveTo>
                <a:lnTo>
                  <a:pt x="9466356" y="1525995"/>
                </a:lnTo>
                <a:lnTo>
                  <a:pt x="11135911" y="3237368"/>
                </a:lnTo>
                <a:lnTo>
                  <a:pt x="12807682" y="1525995"/>
                </a:lnTo>
                <a:lnTo>
                  <a:pt x="11317482" y="1"/>
                </a:lnTo>
                <a:close/>
                <a:moveTo>
                  <a:pt x="7976155" y="1"/>
                </a:moveTo>
                <a:lnTo>
                  <a:pt x="9377785" y="1435565"/>
                </a:lnTo>
                <a:lnTo>
                  <a:pt x="10779415" y="1"/>
                </a:lnTo>
                <a:close/>
                <a:moveTo>
                  <a:pt x="7440303" y="1"/>
                </a:moveTo>
                <a:lnTo>
                  <a:pt x="5947889" y="1525995"/>
                </a:lnTo>
                <a:lnTo>
                  <a:pt x="7617444" y="3237368"/>
                </a:lnTo>
                <a:lnTo>
                  <a:pt x="9287000" y="1525995"/>
                </a:lnTo>
                <a:lnTo>
                  <a:pt x="7796801" y="1"/>
                </a:lnTo>
                <a:close/>
                <a:moveTo>
                  <a:pt x="4457689" y="1"/>
                </a:moveTo>
                <a:lnTo>
                  <a:pt x="5859318" y="1435565"/>
                </a:lnTo>
                <a:lnTo>
                  <a:pt x="7260949" y="1"/>
                </a:lnTo>
                <a:close/>
                <a:moveTo>
                  <a:pt x="3008665" y="0"/>
                </a:moveTo>
                <a:lnTo>
                  <a:pt x="18287994" y="0"/>
                </a:lnTo>
                <a:lnTo>
                  <a:pt x="18287994" y="10288588"/>
                </a:lnTo>
                <a:lnTo>
                  <a:pt x="18287988" y="10288588"/>
                </a:lnTo>
                <a:lnTo>
                  <a:pt x="18287988" y="7137129"/>
                </a:lnTo>
                <a:lnTo>
                  <a:pt x="18172846" y="7019571"/>
                </a:lnTo>
                <a:lnTo>
                  <a:pt x="16503290" y="8730945"/>
                </a:lnTo>
                <a:lnTo>
                  <a:pt x="18024490" y="10288588"/>
                </a:lnTo>
                <a:lnTo>
                  <a:pt x="17847350" y="10288588"/>
                </a:lnTo>
                <a:lnTo>
                  <a:pt x="16412505" y="8821374"/>
                </a:lnTo>
                <a:lnTo>
                  <a:pt x="14977662" y="10288588"/>
                </a:lnTo>
                <a:lnTo>
                  <a:pt x="14802735" y="10288588"/>
                </a:lnTo>
                <a:lnTo>
                  <a:pt x="16323935" y="8730945"/>
                </a:lnTo>
                <a:lnTo>
                  <a:pt x="14654379" y="7019571"/>
                </a:lnTo>
                <a:lnTo>
                  <a:pt x="12982608" y="8730945"/>
                </a:lnTo>
                <a:lnTo>
                  <a:pt x="14508236" y="10288588"/>
                </a:lnTo>
                <a:lnTo>
                  <a:pt x="3008665" y="10288588"/>
                </a:lnTo>
                <a:lnTo>
                  <a:pt x="3008665" y="10288587"/>
                </a:lnTo>
                <a:lnTo>
                  <a:pt x="0" y="10288587"/>
                </a:lnTo>
                <a:lnTo>
                  <a:pt x="0" y="4"/>
                </a:lnTo>
                <a:lnTo>
                  <a:pt x="3008665" y="4"/>
                </a:lnTo>
                <a:close/>
              </a:path>
            </a:pathLst>
          </a:custGeom>
          <a:gradFill flip="none" rotWithShape="1">
            <a:gsLst>
              <a:gs pos="0">
                <a:srgbClr val="283749">
                  <a:alpha val="13000"/>
                </a:srgbClr>
              </a:gs>
              <a:gs pos="100000">
                <a:srgbClr val="283749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 eaLnBrk="1" hangingPunct="1"/>
            <a:endParaRPr lang="es-ES_tradnl" noProof="0"/>
          </a:p>
        </p:txBody>
      </p:sp>
      <p:sp>
        <p:nvSpPr>
          <p:cNvPr id="46" name="Полилиния: фигура 45">
            <a:extLst>
              <a:ext uri="{FF2B5EF4-FFF2-40B4-BE49-F238E27FC236}">
                <a16:creationId xmlns:a16="http://schemas.microsoft.com/office/drawing/2014/main" id="{4B3B1047-AECE-4F39-A3BE-3A303F5356CA}"/>
              </a:ext>
            </a:extLst>
          </p:cNvPr>
          <p:cNvSpPr/>
          <p:nvPr/>
        </p:nvSpPr>
        <p:spPr>
          <a:xfrm>
            <a:off x="4457693" y="0"/>
            <a:ext cx="2803260" cy="1435564"/>
          </a:xfrm>
          <a:custGeom>
            <a:avLst/>
            <a:gdLst>
              <a:gd name="connsiteX0" fmla="*/ 0 w 2803260"/>
              <a:gd name="connsiteY0" fmla="*/ 0 h 1435564"/>
              <a:gd name="connsiteX1" fmla="*/ 2803260 w 2803260"/>
              <a:gd name="connsiteY1" fmla="*/ 0 h 1435564"/>
              <a:gd name="connsiteX2" fmla="*/ 1401630 w 2803260"/>
              <a:gd name="connsiteY2" fmla="*/ 1435564 h 1435564"/>
              <a:gd name="connsiteX3" fmla="*/ 0 w 2803260"/>
              <a:gd name="connsiteY3" fmla="*/ 0 h 143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3260" h="1435564">
                <a:moveTo>
                  <a:pt x="0" y="0"/>
                </a:moveTo>
                <a:lnTo>
                  <a:pt x="2803260" y="0"/>
                </a:lnTo>
                <a:lnTo>
                  <a:pt x="1401630" y="14355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44623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 noProof="0"/>
          </a:p>
        </p:txBody>
      </p:sp>
      <p:sp>
        <p:nvSpPr>
          <p:cNvPr id="44" name="Полилиния: фигура 43">
            <a:extLst>
              <a:ext uri="{FF2B5EF4-FFF2-40B4-BE49-F238E27FC236}">
                <a16:creationId xmlns:a16="http://schemas.microsoft.com/office/drawing/2014/main" id="{D2B3E06B-411D-4B5C-B5EB-A598894274E5}"/>
              </a:ext>
            </a:extLst>
          </p:cNvPr>
          <p:cNvSpPr/>
          <p:nvPr/>
        </p:nvSpPr>
        <p:spPr>
          <a:xfrm>
            <a:off x="5947893" y="0"/>
            <a:ext cx="3339112" cy="3237367"/>
          </a:xfrm>
          <a:custGeom>
            <a:avLst/>
            <a:gdLst>
              <a:gd name="connsiteX0" fmla="*/ 1492415 w 3339112"/>
              <a:gd name="connsiteY0" fmla="*/ 0 h 3237367"/>
              <a:gd name="connsiteX1" fmla="*/ 1848912 w 3339112"/>
              <a:gd name="connsiteY1" fmla="*/ 0 h 3237367"/>
              <a:gd name="connsiteX2" fmla="*/ 3339112 w 3339112"/>
              <a:gd name="connsiteY2" fmla="*/ 1525994 h 3237367"/>
              <a:gd name="connsiteX3" fmla="*/ 1669556 w 3339112"/>
              <a:gd name="connsiteY3" fmla="*/ 3237367 h 3237367"/>
              <a:gd name="connsiteX4" fmla="*/ 0 w 3339112"/>
              <a:gd name="connsiteY4" fmla="*/ 1525994 h 3237367"/>
              <a:gd name="connsiteX5" fmla="*/ 1492415 w 3339112"/>
              <a:gd name="connsiteY5" fmla="*/ 0 h 323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39112" h="3237367">
                <a:moveTo>
                  <a:pt x="1492415" y="0"/>
                </a:moveTo>
                <a:lnTo>
                  <a:pt x="1848912" y="0"/>
                </a:lnTo>
                <a:lnTo>
                  <a:pt x="3339112" y="1525994"/>
                </a:lnTo>
                <a:lnTo>
                  <a:pt x="1669556" y="3237367"/>
                </a:lnTo>
                <a:lnTo>
                  <a:pt x="0" y="1525994"/>
                </a:lnTo>
                <a:lnTo>
                  <a:pt x="1492415" y="0"/>
                </a:lnTo>
                <a:close/>
              </a:path>
            </a:pathLst>
          </a:custGeom>
          <a:solidFill>
            <a:schemeClr val="accent4">
              <a:alpha val="44623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 noProof="0"/>
          </a:p>
        </p:txBody>
      </p:sp>
      <p:sp>
        <p:nvSpPr>
          <p:cNvPr id="42" name="Полилиния: фигура 41">
            <a:extLst>
              <a:ext uri="{FF2B5EF4-FFF2-40B4-BE49-F238E27FC236}">
                <a16:creationId xmlns:a16="http://schemas.microsoft.com/office/drawing/2014/main" id="{E8B2C047-8D11-470E-B75A-DAE8503B50B3}"/>
              </a:ext>
            </a:extLst>
          </p:cNvPr>
          <p:cNvSpPr/>
          <p:nvPr/>
        </p:nvSpPr>
        <p:spPr>
          <a:xfrm>
            <a:off x="7976160" y="0"/>
            <a:ext cx="2803260" cy="1435564"/>
          </a:xfrm>
          <a:custGeom>
            <a:avLst/>
            <a:gdLst>
              <a:gd name="connsiteX0" fmla="*/ 0 w 2803260"/>
              <a:gd name="connsiteY0" fmla="*/ 0 h 1435564"/>
              <a:gd name="connsiteX1" fmla="*/ 2803260 w 2803260"/>
              <a:gd name="connsiteY1" fmla="*/ 0 h 1435564"/>
              <a:gd name="connsiteX2" fmla="*/ 1401630 w 2803260"/>
              <a:gd name="connsiteY2" fmla="*/ 1435564 h 1435564"/>
              <a:gd name="connsiteX3" fmla="*/ 0 w 2803260"/>
              <a:gd name="connsiteY3" fmla="*/ 0 h 143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3260" h="1435564">
                <a:moveTo>
                  <a:pt x="0" y="0"/>
                </a:moveTo>
                <a:lnTo>
                  <a:pt x="2803260" y="0"/>
                </a:lnTo>
                <a:lnTo>
                  <a:pt x="1401630" y="14355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44623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 noProof="0"/>
          </a:p>
        </p:txBody>
      </p:sp>
      <p:sp>
        <p:nvSpPr>
          <p:cNvPr id="41" name="Полилиния: фигура 40">
            <a:extLst>
              <a:ext uri="{FF2B5EF4-FFF2-40B4-BE49-F238E27FC236}">
                <a16:creationId xmlns:a16="http://schemas.microsoft.com/office/drawing/2014/main" id="{BFB2145F-A3D9-4234-81A5-3D92DDA524D6}"/>
              </a:ext>
            </a:extLst>
          </p:cNvPr>
          <p:cNvSpPr/>
          <p:nvPr/>
        </p:nvSpPr>
        <p:spPr>
          <a:xfrm>
            <a:off x="9466361" y="0"/>
            <a:ext cx="3341326" cy="3237367"/>
          </a:xfrm>
          <a:custGeom>
            <a:avLst/>
            <a:gdLst>
              <a:gd name="connsiteX0" fmla="*/ 1490200 w 3341326"/>
              <a:gd name="connsiteY0" fmla="*/ 0 h 3237367"/>
              <a:gd name="connsiteX1" fmla="*/ 1851126 w 3341326"/>
              <a:gd name="connsiteY1" fmla="*/ 0 h 3237367"/>
              <a:gd name="connsiteX2" fmla="*/ 3341326 w 3341326"/>
              <a:gd name="connsiteY2" fmla="*/ 1525994 h 3237367"/>
              <a:gd name="connsiteX3" fmla="*/ 1669555 w 3341326"/>
              <a:gd name="connsiteY3" fmla="*/ 3237367 h 3237367"/>
              <a:gd name="connsiteX4" fmla="*/ 0 w 3341326"/>
              <a:gd name="connsiteY4" fmla="*/ 1525994 h 3237367"/>
              <a:gd name="connsiteX5" fmla="*/ 1490200 w 3341326"/>
              <a:gd name="connsiteY5" fmla="*/ 0 h 323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41326" h="3237367">
                <a:moveTo>
                  <a:pt x="1490200" y="0"/>
                </a:moveTo>
                <a:lnTo>
                  <a:pt x="1851126" y="0"/>
                </a:lnTo>
                <a:lnTo>
                  <a:pt x="3341326" y="1525994"/>
                </a:lnTo>
                <a:lnTo>
                  <a:pt x="1669555" y="3237367"/>
                </a:lnTo>
                <a:lnTo>
                  <a:pt x="0" y="1525994"/>
                </a:lnTo>
                <a:lnTo>
                  <a:pt x="1490200" y="0"/>
                </a:lnTo>
                <a:close/>
              </a:path>
            </a:pathLst>
          </a:custGeom>
          <a:solidFill>
            <a:schemeClr val="accent4">
              <a:alpha val="44623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 noProof="0"/>
          </a:p>
        </p:txBody>
      </p:sp>
      <p:sp>
        <p:nvSpPr>
          <p:cNvPr id="39" name="Полилиния: фигура 38">
            <a:extLst>
              <a:ext uri="{FF2B5EF4-FFF2-40B4-BE49-F238E27FC236}">
                <a16:creationId xmlns:a16="http://schemas.microsoft.com/office/drawing/2014/main" id="{434C9C81-7F41-44EA-84DE-913EA419ACE9}"/>
              </a:ext>
            </a:extLst>
          </p:cNvPr>
          <p:cNvSpPr/>
          <p:nvPr/>
        </p:nvSpPr>
        <p:spPr>
          <a:xfrm>
            <a:off x="12982614" y="0"/>
            <a:ext cx="3341327" cy="3237367"/>
          </a:xfrm>
          <a:custGeom>
            <a:avLst/>
            <a:gdLst>
              <a:gd name="connsiteX0" fmla="*/ 1490201 w 3341327"/>
              <a:gd name="connsiteY0" fmla="*/ 0 h 3237367"/>
              <a:gd name="connsiteX1" fmla="*/ 1851126 w 3341327"/>
              <a:gd name="connsiteY1" fmla="*/ 0 h 3237367"/>
              <a:gd name="connsiteX2" fmla="*/ 3341327 w 3341327"/>
              <a:gd name="connsiteY2" fmla="*/ 1525994 h 3237367"/>
              <a:gd name="connsiteX3" fmla="*/ 1671771 w 3341327"/>
              <a:gd name="connsiteY3" fmla="*/ 3237367 h 3237367"/>
              <a:gd name="connsiteX4" fmla="*/ 0 w 3341327"/>
              <a:gd name="connsiteY4" fmla="*/ 1525994 h 3237367"/>
              <a:gd name="connsiteX5" fmla="*/ 1490201 w 3341327"/>
              <a:gd name="connsiteY5" fmla="*/ 0 h 323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41327" h="3237367">
                <a:moveTo>
                  <a:pt x="1490201" y="0"/>
                </a:moveTo>
                <a:lnTo>
                  <a:pt x="1851126" y="0"/>
                </a:lnTo>
                <a:lnTo>
                  <a:pt x="3341327" y="1525994"/>
                </a:lnTo>
                <a:lnTo>
                  <a:pt x="1671771" y="3237367"/>
                </a:lnTo>
                <a:lnTo>
                  <a:pt x="0" y="1525994"/>
                </a:lnTo>
                <a:lnTo>
                  <a:pt x="1490201" y="0"/>
                </a:lnTo>
                <a:close/>
              </a:path>
            </a:pathLst>
          </a:custGeom>
          <a:solidFill>
            <a:schemeClr val="accent4">
              <a:alpha val="44623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 noProof="0"/>
          </a:p>
        </p:txBody>
      </p:sp>
      <p:sp>
        <p:nvSpPr>
          <p:cNvPr id="38" name="Полилиния: фигура 37">
            <a:extLst>
              <a:ext uri="{FF2B5EF4-FFF2-40B4-BE49-F238E27FC236}">
                <a16:creationId xmlns:a16="http://schemas.microsoft.com/office/drawing/2014/main" id="{14879000-EB4C-4320-B86F-26071017C239}"/>
              </a:ext>
            </a:extLst>
          </p:cNvPr>
          <p:cNvSpPr/>
          <p:nvPr/>
        </p:nvSpPr>
        <p:spPr>
          <a:xfrm>
            <a:off x="15010881" y="0"/>
            <a:ext cx="2803259" cy="1435564"/>
          </a:xfrm>
          <a:custGeom>
            <a:avLst/>
            <a:gdLst>
              <a:gd name="connsiteX0" fmla="*/ 0 w 2803259"/>
              <a:gd name="connsiteY0" fmla="*/ 0 h 1435564"/>
              <a:gd name="connsiteX1" fmla="*/ 2803259 w 2803259"/>
              <a:gd name="connsiteY1" fmla="*/ 0 h 1435564"/>
              <a:gd name="connsiteX2" fmla="*/ 1401630 w 2803259"/>
              <a:gd name="connsiteY2" fmla="*/ 1435564 h 1435564"/>
              <a:gd name="connsiteX3" fmla="*/ 0 w 2803259"/>
              <a:gd name="connsiteY3" fmla="*/ 0 h 143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3259" h="1435564">
                <a:moveTo>
                  <a:pt x="0" y="0"/>
                </a:moveTo>
                <a:lnTo>
                  <a:pt x="2803259" y="0"/>
                </a:lnTo>
                <a:lnTo>
                  <a:pt x="1401630" y="14355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44623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 noProof="0"/>
          </a:p>
        </p:txBody>
      </p:sp>
      <p:sp>
        <p:nvSpPr>
          <p:cNvPr id="37" name="Полилиния: фигура 36">
            <a:extLst>
              <a:ext uri="{FF2B5EF4-FFF2-40B4-BE49-F238E27FC236}">
                <a16:creationId xmlns:a16="http://schemas.microsoft.com/office/drawing/2014/main" id="{CB1A8595-18A4-453A-B2B3-5113658EC838}"/>
              </a:ext>
            </a:extLst>
          </p:cNvPr>
          <p:cNvSpPr/>
          <p:nvPr/>
        </p:nvSpPr>
        <p:spPr>
          <a:xfrm>
            <a:off x="16503295" y="0"/>
            <a:ext cx="1784698" cy="3237367"/>
          </a:xfrm>
          <a:custGeom>
            <a:avLst/>
            <a:gdLst>
              <a:gd name="connsiteX0" fmla="*/ 1490200 w 1784698"/>
              <a:gd name="connsiteY0" fmla="*/ 0 h 3237367"/>
              <a:gd name="connsiteX1" fmla="*/ 1784698 w 1784698"/>
              <a:gd name="connsiteY1" fmla="*/ 0 h 3237367"/>
              <a:gd name="connsiteX2" fmla="*/ 1784698 w 1784698"/>
              <a:gd name="connsiteY2" fmla="*/ 3119809 h 3237367"/>
              <a:gd name="connsiteX3" fmla="*/ 1669556 w 1784698"/>
              <a:gd name="connsiteY3" fmla="*/ 3237367 h 3237367"/>
              <a:gd name="connsiteX4" fmla="*/ 0 w 1784698"/>
              <a:gd name="connsiteY4" fmla="*/ 1525994 h 3237367"/>
              <a:gd name="connsiteX5" fmla="*/ 1490200 w 1784698"/>
              <a:gd name="connsiteY5" fmla="*/ 0 h 323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4698" h="3237367">
                <a:moveTo>
                  <a:pt x="1490200" y="0"/>
                </a:moveTo>
                <a:lnTo>
                  <a:pt x="1784698" y="0"/>
                </a:lnTo>
                <a:lnTo>
                  <a:pt x="1784698" y="3119809"/>
                </a:lnTo>
                <a:lnTo>
                  <a:pt x="1669556" y="3237367"/>
                </a:lnTo>
                <a:lnTo>
                  <a:pt x="0" y="1525994"/>
                </a:lnTo>
                <a:lnTo>
                  <a:pt x="1490200" y="0"/>
                </a:lnTo>
                <a:close/>
              </a:path>
            </a:pathLst>
          </a:custGeom>
          <a:solidFill>
            <a:schemeClr val="accent4">
              <a:alpha val="44623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 noProof="0"/>
          </a:p>
        </p:txBody>
      </p:sp>
      <p:sp>
        <p:nvSpPr>
          <p:cNvPr id="36" name="Полилиния: фигура 35">
            <a:extLst>
              <a:ext uri="{FF2B5EF4-FFF2-40B4-BE49-F238E27FC236}">
                <a16:creationId xmlns:a16="http://schemas.microsoft.com/office/drawing/2014/main" id="{E4D3451A-7BC1-4F65-9C49-73CE674EA296}"/>
              </a:ext>
            </a:extLst>
          </p:cNvPr>
          <p:cNvSpPr/>
          <p:nvPr/>
        </p:nvSpPr>
        <p:spPr>
          <a:xfrm>
            <a:off x="7708234" y="1616423"/>
            <a:ext cx="3339112" cy="3420486"/>
          </a:xfrm>
          <a:custGeom>
            <a:avLst/>
            <a:gdLst>
              <a:gd name="connsiteX0" fmla="*/ 1669556 w 3339112"/>
              <a:gd name="connsiteY0" fmla="*/ 0 h 3420486"/>
              <a:gd name="connsiteX1" fmla="*/ 3339112 w 3339112"/>
              <a:gd name="connsiteY1" fmla="*/ 1711373 h 3420486"/>
              <a:gd name="connsiteX2" fmla="*/ 1669556 w 3339112"/>
              <a:gd name="connsiteY2" fmla="*/ 3420486 h 3420486"/>
              <a:gd name="connsiteX3" fmla="*/ 0 w 3339112"/>
              <a:gd name="connsiteY3" fmla="*/ 1711373 h 3420486"/>
              <a:gd name="connsiteX4" fmla="*/ 1669556 w 3339112"/>
              <a:gd name="connsiteY4" fmla="*/ 0 h 342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9112" h="3420486">
                <a:moveTo>
                  <a:pt x="1669556" y="0"/>
                </a:moveTo>
                <a:lnTo>
                  <a:pt x="3339112" y="1711373"/>
                </a:lnTo>
                <a:lnTo>
                  <a:pt x="1669556" y="3420486"/>
                </a:lnTo>
                <a:lnTo>
                  <a:pt x="0" y="1711373"/>
                </a:lnTo>
                <a:lnTo>
                  <a:pt x="1669556" y="0"/>
                </a:lnTo>
                <a:close/>
              </a:path>
            </a:pathLst>
          </a:custGeom>
          <a:solidFill>
            <a:schemeClr val="accent4">
              <a:alpha val="44623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 noProof="0"/>
          </a:p>
        </p:txBody>
      </p:sp>
      <p:sp>
        <p:nvSpPr>
          <p:cNvPr id="35" name="Полилиния: фигура 34">
            <a:extLst>
              <a:ext uri="{FF2B5EF4-FFF2-40B4-BE49-F238E27FC236}">
                <a16:creationId xmlns:a16="http://schemas.microsoft.com/office/drawing/2014/main" id="{009733AF-E4A3-4357-BB5C-ECEF181E8694}"/>
              </a:ext>
            </a:extLst>
          </p:cNvPr>
          <p:cNvSpPr/>
          <p:nvPr/>
        </p:nvSpPr>
        <p:spPr>
          <a:xfrm>
            <a:off x="11224487" y="1616423"/>
            <a:ext cx="3341326" cy="3420486"/>
          </a:xfrm>
          <a:custGeom>
            <a:avLst/>
            <a:gdLst>
              <a:gd name="connsiteX0" fmla="*/ 1671770 w 3341326"/>
              <a:gd name="connsiteY0" fmla="*/ 0 h 3420486"/>
              <a:gd name="connsiteX1" fmla="*/ 3341326 w 3341326"/>
              <a:gd name="connsiteY1" fmla="*/ 1711373 h 3420486"/>
              <a:gd name="connsiteX2" fmla="*/ 1671770 w 3341326"/>
              <a:gd name="connsiteY2" fmla="*/ 3420486 h 3420486"/>
              <a:gd name="connsiteX3" fmla="*/ 0 w 3341326"/>
              <a:gd name="connsiteY3" fmla="*/ 1711373 h 3420486"/>
              <a:gd name="connsiteX4" fmla="*/ 1671770 w 3341326"/>
              <a:gd name="connsiteY4" fmla="*/ 0 h 342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1326" h="3420486">
                <a:moveTo>
                  <a:pt x="1671770" y="0"/>
                </a:moveTo>
                <a:lnTo>
                  <a:pt x="3341326" y="1711373"/>
                </a:lnTo>
                <a:lnTo>
                  <a:pt x="1671770" y="3420486"/>
                </a:lnTo>
                <a:lnTo>
                  <a:pt x="0" y="1711373"/>
                </a:lnTo>
                <a:lnTo>
                  <a:pt x="1671770" y="0"/>
                </a:lnTo>
                <a:close/>
              </a:path>
            </a:pathLst>
          </a:custGeom>
          <a:solidFill>
            <a:schemeClr val="accent4">
              <a:alpha val="44623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 noProof="0"/>
          </a:p>
        </p:txBody>
      </p:sp>
      <p:sp>
        <p:nvSpPr>
          <p:cNvPr id="34" name="Полилиния: фигура 33">
            <a:extLst>
              <a:ext uri="{FF2B5EF4-FFF2-40B4-BE49-F238E27FC236}">
                <a16:creationId xmlns:a16="http://schemas.microsoft.com/office/drawing/2014/main" id="{2E2850E0-F8D0-4FED-AA34-F049847D6F19}"/>
              </a:ext>
            </a:extLst>
          </p:cNvPr>
          <p:cNvSpPr/>
          <p:nvPr/>
        </p:nvSpPr>
        <p:spPr>
          <a:xfrm>
            <a:off x="14742955" y="1616423"/>
            <a:ext cx="3339113" cy="3420486"/>
          </a:xfrm>
          <a:custGeom>
            <a:avLst/>
            <a:gdLst>
              <a:gd name="connsiteX0" fmla="*/ 1669556 w 3339113"/>
              <a:gd name="connsiteY0" fmla="*/ 0 h 3420486"/>
              <a:gd name="connsiteX1" fmla="*/ 3339113 w 3339113"/>
              <a:gd name="connsiteY1" fmla="*/ 1711373 h 3420486"/>
              <a:gd name="connsiteX2" fmla="*/ 1669556 w 3339113"/>
              <a:gd name="connsiteY2" fmla="*/ 3420486 h 3420486"/>
              <a:gd name="connsiteX3" fmla="*/ 0 w 3339113"/>
              <a:gd name="connsiteY3" fmla="*/ 1711373 h 3420486"/>
              <a:gd name="connsiteX4" fmla="*/ 1669556 w 3339113"/>
              <a:gd name="connsiteY4" fmla="*/ 0 h 342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9113" h="3420486">
                <a:moveTo>
                  <a:pt x="1669556" y="0"/>
                </a:moveTo>
                <a:lnTo>
                  <a:pt x="3339113" y="1711373"/>
                </a:lnTo>
                <a:lnTo>
                  <a:pt x="1669556" y="3420486"/>
                </a:lnTo>
                <a:lnTo>
                  <a:pt x="0" y="1711373"/>
                </a:lnTo>
                <a:lnTo>
                  <a:pt x="1669556" y="0"/>
                </a:lnTo>
                <a:close/>
              </a:path>
            </a:pathLst>
          </a:custGeom>
          <a:solidFill>
            <a:schemeClr val="accent4">
              <a:alpha val="44623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 noProof="0"/>
          </a:p>
        </p:txBody>
      </p:sp>
      <p:sp>
        <p:nvSpPr>
          <p:cNvPr id="33" name="Полилиния: фигура 32">
            <a:extLst>
              <a:ext uri="{FF2B5EF4-FFF2-40B4-BE49-F238E27FC236}">
                <a16:creationId xmlns:a16="http://schemas.microsoft.com/office/drawing/2014/main" id="{1087ED95-39E7-467D-A74A-A7FD78DFBD21}"/>
              </a:ext>
            </a:extLst>
          </p:cNvPr>
          <p:cNvSpPr/>
          <p:nvPr/>
        </p:nvSpPr>
        <p:spPr>
          <a:xfrm>
            <a:off x="18261424" y="3298407"/>
            <a:ext cx="26570" cy="56518"/>
          </a:xfrm>
          <a:custGeom>
            <a:avLst/>
            <a:gdLst>
              <a:gd name="connsiteX0" fmla="*/ 26570 w 26570"/>
              <a:gd name="connsiteY0" fmla="*/ 0 h 56518"/>
              <a:gd name="connsiteX1" fmla="*/ 26570 w 26570"/>
              <a:gd name="connsiteY1" fmla="*/ 56518 h 56518"/>
              <a:gd name="connsiteX2" fmla="*/ 0 w 26570"/>
              <a:gd name="connsiteY2" fmla="*/ 29389 h 56518"/>
              <a:gd name="connsiteX3" fmla="*/ 26570 w 26570"/>
              <a:gd name="connsiteY3" fmla="*/ 0 h 5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70" h="56518">
                <a:moveTo>
                  <a:pt x="26570" y="0"/>
                </a:moveTo>
                <a:lnTo>
                  <a:pt x="26570" y="56518"/>
                </a:lnTo>
                <a:lnTo>
                  <a:pt x="0" y="29389"/>
                </a:lnTo>
                <a:lnTo>
                  <a:pt x="26570" y="0"/>
                </a:lnTo>
                <a:close/>
              </a:path>
            </a:pathLst>
          </a:custGeom>
          <a:solidFill>
            <a:schemeClr val="accent4">
              <a:alpha val="44623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 noProof="0"/>
          </a:p>
        </p:txBody>
      </p:sp>
      <p:sp>
        <p:nvSpPr>
          <p:cNvPr id="31" name="Полилиния: фигура 30">
            <a:extLst>
              <a:ext uri="{FF2B5EF4-FFF2-40B4-BE49-F238E27FC236}">
                <a16:creationId xmlns:a16="http://schemas.microsoft.com/office/drawing/2014/main" id="{95D01142-EB4D-4880-9599-DC067956B86A}"/>
              </a:ext>
            </a:extLst>
          </p:cNvPr>
          <p:cNvSpPr/>
          <p:nvPr/>
        </p:nvSpPr>
        <p:spPr>
          <a:xfrm>
            <a:off x="12982614" y="3418225"/>
            <a:ext cx="3341327" cy="3420487"/>
          </a:xfrm>
          <a:custGeom>
            <a:avLst/>
            <a:gdLst>
              <a:gd name="connsiteX0" fmla="*/ 1671771 w 3341327"/>
              <a:gd name="connsiteY0" fmla="*/ 0 h 3420487"/>
              <a:gd name="connsiteX1" fmla="*/ 3341327 w 3341327"/>
              <a:gd name="connsiteY1" fmla="*/ 1709113 h 3420487"/>
              <a:gd name="connsiteX2" fmla="*/ 1671771 w 3341327"/>
              <a:gd name="connsiteY2" fmla="*/ 3420487 h 3420487"/>
              <a:gd name="connsiteX3" fmla="*/ 0 w 3341327"/>
              <a:gd name="connsiteY3" fmla="*/ 1709113 h 3420487"/>
              <a:gd name="connsiteX4" fmla="*/ 1671771 w 3341327"/>
              <a:gd name="connsiteY4" fmla="*/ 0 h 3420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1327" h="3420487">
                <a:moveTo>
                  <a:pt x="1671771" y="0"/>
                </a:moveTo>
                <a:lnTo>
                  <a:pt x="3341327" y="1709113"/>
                </a:lnTo>
                <a:lnTo>
                  <a:pt x="1671771" y="3420487"/>
                </a:lnTo>
                <a:lnTo>
                  <a:pt x="0" y="1709113"/>
                </a:lnTo>
                <a:lnTo>
                  <a:pt x="1671771" y="0"/>
                </a:lnTo>
                <a:close/>
              </a:path>
            </a:pathLst>
          </a:custGeom>
          <a:solidFill>
            <a:schemeClr val="accent4">
              <a:alpha val="44623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 noProof="0"/>
          </a:p>
        </p:txBody>
      </p:sp>
      <p:sp>
        <p:nvSpPr>
          <p:cNvPr id="29" name="Полилиния: фигура 28">
            <a:extLst>
              <a:ext uri="{FF2B5EF4-FFF2-40B4-BE49-F238E27FC236}">
                <a16:creationId xmlns:a16="http://schemas.microsoft.com/office/drawing/2014/main" id="{A063F6D4-5EFD-425C-BAE0-5CEE9CA81070}"/>
              </a:ext>
            </a:extLst>
          </p:cNvPr>
          <p:cNvSpPr/>
          <p:nvPr/>
        </p:nvSpPr>
        <p:spPr>
          <a:xfrm>
            <a:off x="11224487" y="5220028"/>
            <a:ext cx="3341326" cy="3418226"/>
          </a:xfrm>
          <a:custGeom>
            <a:avLst/>
            <a:gdLst>
              <a:gd name="connsiteX0" fmla="*/ 1671770 w 3341326"/>
              <a:gd name="connsiteY0" fmla="*/ 0 h 3418226"/>
              <a:gd name="connsiteX1" fmla="*/ 3341326 w 3341326"/>
              <a:gd name="connsiteY1" fmla="*/ 1709113 h 3418226"/>
              <a:gd name="connsiteX2" fmla="*/ 1671770 w 3341326"/>
              <a:gd name="connsiteY2" fmla="*/ 3418226 h 3418226"/>
              <a:gd name="connsiteX3" fmla="*/ 0 w 3341326"/>
              <a:gd name="connsiteY3" fmla="*/ 1709113 h 3418226"/>
              <a:gd name="connsiteX4" fmla="*/ 1671770 w 3341326"/>
              <a:gd name="connsiteY4" fmla="*/ 0 h 3418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1326" h="3418226">
                <a:moveTo>
                  <a:pt x="1671770" y="0"/>
                </a:moveTo>
                <a:lnTo>
                  <a:pt x="3341326" y="1709113"/>
                </a:lnTo>
                <a:lnTo>
                  <a:pt x="1671770" y="3418226"/>
                </a:lnTo>
                <a:lnTo>
                  <a:pt x="0" y="1709113"/>
                </a:lnTo>
                <a:lnTo>
                  <a:pt x="1671770" y="0"/>
                </a:lnTo>
                <a:close/>
              </a:path>
            </a:pathLst>
          </a:custGeom>
          <a:solidFill>
            <a:schemeClr val="accent4">
              <a:alpha val="44623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 noProof="0"/>
          </a:p>
        </p:txBody>
      </p:sp>
      <p:sp>
        <p:nvSpPr>
          <p:cNvPr id="28" name="Полилиния: фигура 27">
            <a:extLst>
              <a:ext uri="{FF2B5EF4-FFF2-40B4-BE49-F238E27FC236}">
                <a16:creationId xmlns:a16="http://schemas.microsoft.com/office/drawing/2014/main" id="{208968F5-67DD-406A-B3DC-D670897FE232}"/>
              </a:ext>
            </a:extLst>
          </p:cNvPr>
          <p:cNvSpPr/>
          <p:nvPr/>
        </p:nvSpPr>
        <p:spPr>
          <a:xfrm>
            <a:off x="14742955" y="5220028"/>
            <a:ext cx="3339113" cy="3418226"/>
          </a:xfrm>
          <a:custGeom>
            <a:avLst/>
            <a:gdLst>
              <a:gd name="connsiteX0" fmla="*/ 1669556 w 3339113"/>
              <a:gd name="connsiteY0" fmla="*/ 0 h 3418226"/>
              <a:gd name="connsiteX1" fmla="*/ 3339113 w 3339113"/>
              <a:gd name="connsiteY1" fmla="*/ 1709113 h 3418226"/>
              <a:gd name="connsiteX2" fmla="*/ 1669556 w 3339113"/>
              <a:gd name="connsiteY2" fmla="*/ 3418226 h 3418226"/>
              <a:gd name="connsiteX3" fmla="*/ 0 w 3339113"/>
              <a:gd name="connsiteY3" fmla="*/ 1709113 h 3418226"/>
              <a:gd name="connsiteX4" fmla="*/ 1669556 w 3339113"/>
              <a:gd name="connsiteY4" fmla="*/ 0 h 3418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9113" h="3418226">
                <a:moveTo>
                  <a:pt x="1669556" y="0"/>
                </a:moveTo>
                <a:lnTo>
                  <a:pt x="3339113" y="1709113"/>
                </a:lnTo>
                <a:lnTo>
                  <a:pt x="1669556" y="3418226"/>
                </a:lnTo>
                <a:lnTo>
                  <a:pt x="0" y="1709113"/>
                </a:lnTo>
                <a:lnTo>
                  <a:pt x="1669556" y="0"/>
                </a:lnTo>
                <a:close/>
              </a:path>
            </a:pathLst>
          </a:custGeom>
          <a:solidFill>
            <a:schemeClr val="accent4">
              <a:alpha val="44623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 noProof="0"/>
          </a:p>
        </p:txBody>
      </p: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id="{E66701FE-80B8-4591-97F1-96FA87AB6380}"/>
              </a:ext>
            </a:extLst>
          </p:cNvPr>
          <p:cNvSpPr/>
          <p:nvPr/>
        </p:nvSpPr>
        <p:spPr>
          <a:xfrm>
            <a:off x="18261424" y="6902012"/>
            <a:ext cx="26570" cy="54258"/>
          </a:xfrm>
          <a:custGeom>
            <a:avLst/>
            <a:gdLst>
              <a:gd name="connsiteX0" fmla="*/ 26570 w 26570"/>
              <a:gd name="connsiteY0" fmla="*/ 0 h 54258"/>
              <a:gd name="connsiteX1" fmla="*/ 26570 w 26570"/>
              <a:gd name="connsiteY1" fmla="*/ 54258 h 54258"/>
              <a:gd name="connsiteX2" fmla="*/ 0 w 26570"/>
              <a:gd name="connsiteY2" fmla="*/ 27129 h 54258"/>
              <a:gd name="connsiteX3" fmla="*/ 26570 w 26570"/>
              <a:gd name="connsiteY3" fmla="*/ 0 h 54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70" h="54258">
                <a:moveTo>
                  <a:pt x="26570" y="0"/>
                </a:moveTo>
                <a:lnTo>
                  <a:pt x="26570" y="54258"/>
                </a:lnTo>
                <a:lnTo>
                  <a:pt x="0" y="27129"/>
                </a:lnTo>
                <a:lnTo>
                  <a:pt x="26570" y="0"/>
                </a:lnTo>
                <a:close/>
              </a:path>
            </a:pathLst>
          </a:custGeom>
          <a:solidFill>
            <a:schemeClr val="accent4">
              <a:alpha val="44623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 noProof="0"/>
          </a:p>
        </p:txBody>
      </p:sp>
      <p:sp>
        <p:nvSpPr>
          <p:cNvPr id="26" name="Полилиния: фигура 25">
            <a:extLst>
              <a:ext uri="{FF2B5EF4-FFF2-40B4-BE49-F238E27FC236}">
                <a16:creationId xmlns:a16="http://schemas.microsoft.com/office/drawing/2014/main" id="{F9CFC21B-0AA3-40D1-99A6-22BCF7566DB2}"/>
              </a:ext>
            </a:extLst>
          </p:cNvPr>
          <p:cNvSpPr/>
          <p:nvPr/>
        </p:nvSpPr>
        <p:spPr>
          <a:xfrm>
            <a:off x="12982614" y="7019570"/>
            <a:ext cx="3341327" cy="3269018"/>
          </a:xfrm>
          <a:custGeom>
            <a:avLst/>
            <a:gdLst>
              <a:gd name="connsiteX0" fmla="*/ 1671771 w 3341327"/>
              <a:gd name="connsiteY0" fmla="*/ 0 h 3269018"/>
              <a:gd name="connsiteX1" fmla="*/ 3341327 w 3341327"/>
              <a:gd name="connsiteY1" fmla="*/ 1711374 h 3269018"/>
              <a:gd name="connsiteX2" fmla="*/ 1820126 w 3341327"/>
              <a:gd name="connsiteY2" fmla="*/ 3269018 h 3269018"/>
              <a:gd name="connsiteX3" fmla="*/ 1525629 w 3341327"/>
              <a:gd name="connsiteY3" fmla="*/ 3269018 h 3269018"/>
              <a:gd name="connsiteX4" fmla="*/ 0 w 3341327"/>
              <a:gd name="connsiteY4" fmla="*/ 1711374 h 3269018"/>
              <a:gd name="connsiteX5" fmla="*/ 1671771 w 3341327"/>
              <a:gd name="connsiteY5" fmla="*/ 0 h 326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41327" h="3269018">
                <a:moveTo>
                  <a:pt x="1671771" y="0"/>
                </a:moveTo>
                <a:lnTo>
                  <a:pt x="3341327" y="1711374"/>
                </a:lnTo>
                <a:lnTo>
                  <a:pt x="1820126" y="3269018"/>
                </a:lnTo>
                <a:lnTo>
                  <a:pt x="1525629" y="3269018"/>
                </a:lnTo>
                <a:lnTo>
                  <a:pt x="0" y="1711374"/>
                </a:lnTo>
                <a:lnTo>
                  <a:pt x="1671771" y="0"/>
                </a:lnTo>
                <a:close/>
              </a:path>
            </a:pathLst>
          </a:custGeom>
          <a:solidFill>
            <a:schemeClr val="accent4">
              <a:alpha val="44623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 noProof="0"/>
          </a:p>
        </p:txBody>
      </p:sp>
      <p:sp>
        <p:nvSpPr>
          <p:cNvPr id="25" name="Полилиния: фигура 24">
            <a:extLst>
              <a:ext uri="{FF2B5EF4-FFF2-40B4-BE49-F238E27FC236}">
                <a16:creationId xmlns:a16="http://schemas.microsoft.com/office/drawing/2014/main" id="{A24FA736-59B1-4102-90C6-F5B84EFB73A6}"/>
              </a:ext>
            </a:extLst>
          </p:cNvPr>
          <p:cNvSpPr/>
          <p:nvPr/>
        </p:nvSpPr>
        <p:spPr>
          <a:xfrm>
            <a:off x="16503295" y="7019570"/>
            <a:ext cx="1784698" cy="3269018"/>
          </a:xfrm>
          <a:custGeom>
            <a:avLst/>
            <a:gdLst>
              <a:gd name="connsiteX0" fmla="*/ 1669556 w 1784698"/>
              <a:gd name="connsiteY0" fmla="*/ 0 h 3269018"/>
              <a:gd name="connsiteX1" fmla="*/ 1784698 w 1784698"/>
              <a:gd name="connsiteY1" fmla="*/ 117558 h 3269018"/>
              <a:gd name="connsiteX2" fmla="*/ 1784698 w 1784698"/>
              <a:gd name="connsiteY2" fmla="*/ 3269018 h 3269018"/>
              <a:gd name="connsiteX3" fmla="*/ 1521200 w 1784698"/>
              <a:gd name="connsiteY3" fmla="*/ 3269018 h 3269018"/>
              <a:gd name="connsiteX4" fmla="*/ 0 w 1784698"/>
              <a:gd name="connsiteY4" fmla="*/ 1711374 h 3269018"/>
              <a:gd name="connsiteX5" fmla="*/ 1669556 w 1784698"/>
              <a:gd name="connsiteY5" fmla="*/ 0 h 326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84698" h="3269018">
                <a:moveTo>
                  <a:pt x="1669556" y="0"/>
                </a:moveTo>
                <a:lnTo>
                  <a:pt x="1784698" y="117558"/>
                </a:lnTo>
                <a:lnTo>
                  <a:pt x="1784698" y="3269018"/>
                </a:lnTo>
                <a:lnTo>
                  <a:pt x="1521200" y="3269018"/>
                </a:lnTo>
                <a:lnTo>
                  <a:pt x="0" y="1711374"/>
                </a:lnTo>
                <a:lnTo>
                  <a:pt x="1669556" y="0"/>
                </a:lnTo>
                <a:close/>
              </a:path>
            </a:pathLst>
          </a:custGeom>
          <a:solidFill>
            <a:schemeClr val="accent4">
              <a:alpha val="44623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 noProof="0"/>
          </a:p>
        </p:txBody>
      </p:sp>
      <p:sp>
        <p:nvSpPr>
          <p:cNvPr id="24" name="Полилиния: фигура 23">
            <a:extLst>
              <a:ext uri="{FF2B5EF4-FFF2-40B4-BE49-F238E27FC236}">
                <a16:creationId xmlns:a16="http://schemas.microsoft.com/office/drawing/2014/main" id="{20F5CD8A-36E5-4D11-99D5-B4319430CEA0}"/>
              </a:ext>
            </a:extLst>
          </p:cNvPr>
          <p:cNvSpPr/>
          <p:nvPr/>
        </p:nvSpPr>
        <p:spPr>
          <a:xfrm>
            <a:off x="14977667" y="8821373"/>
            <a:ext cx="2869689" cy="1467215"/>
          </a:xfrm>
          <a:custGeom>
            <a:avLst/>
            <a:gdLst>
              <a:gd name="connsiteX0" fmla="*/ 1434844 w 2869689"/>
              <a:gd name="connsiteY0" fmla="*/ 0 h 1467215"/>
              <a:gd name="connsiteX1" fmla="*/ 2869689 w 2869689"/>
              <a:gd name="connsiteY1" fmla="*/ 1467215 h 1467215"/>
              <a:gd name="connsiteX2" fmla="*/ 0 w 2869689"/>
              <a:gd name="connsiteY2" fmla="*/ 1467215 h 1467215"/>
              <a:gd name="connsiteX3" fmla="*/ 1434844 w 2869689"/>
              <a:gd name="connsiteY3" fmla="*/ 0 h 1467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9689" h="1467215">
                <a:moveTo>
                  <a:pt x="1434844" y="0"/>
                </a:moveTo>
                <a:lnTo>
                  <a:pt x="2869689" y="1467215"/>
                </a:lnTo>
                <a:lnTo>
                  <a:pt x="0" y="1467215"/>
                </a:lnTo>
                <a:lnTo>
                  <a:pt x="1434844" y="0"/>
                </a:lnTo>
                <a:close/>
              </a:path>
            </a:pathLst>
          </a:custGeom>
          <a:solidFill>
            <a:schemeClr val="accent4">
              <a:alpha val="44623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 noProof="0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3D2BC318-4BA3-70CC-83E0-61A687C48A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0644" y="8252670"/>
            <a:ext cx="6077444" cy="130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00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95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DF9CA2D-470B-0CA1-EB05-9B33F11DE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Marcador de posición de imagen 3" descr="Una caricatura de un hombre&#10;&#10;El contenido generado por IA puede ser incorrecto.">
            <a:extLst>
              <a:ext uri="{FF2B5EF4-FFF2-40B4-BE49-F238E27FC236}">
                <a16:creationId xmlns:a16="http://schemas.microsoft.com/office/drawing/2014/main" id="{74809C02-3974-D069-4F90-C31BF89157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" r="10"/>
          <a:stretch>
            <a:fillRect/>
          </a:stretch>
        </p:blipFill>
        <p:spPr>
          <a:xfrm>
            <a:off x="-89474" y="-35091"/>
            <a:ext cx="18344246" cy="10320696"/>
          </a:xfrm>
          <a:prstGeom prst="rect">
            <a:avLst/>
          </a:prstGeom>
        </p:spPr>
      </p:pic>
      <p:sp>
        <p:nvSpPr>
          <p:cNvPr id="25" name="Полилиния 24">
            <a:extLst>
              <a:ext uri="{FF2B5EF4-FFF2-40B4-BE49-F238E27FC236}">
                <a16:creationId xmlns:a16="http://schemas.microsoft.com/office/drawing/2014/main" id="{F2B3AC3B-B74E-D60E-74CD-B925BF9B7DA6}"/>
              </a:ext>
            </a:extLst>
          </p:cNvPr>
          <p:cNvSpPr/>
          <p:nvPr/>
        </p:nvSpPr>
        <p:spPr>
          <a:xfrm>
            <a:off x="3691781" y="3463828"/>
            <a:ext cx="10904438" cy="3360932"/>
          </a:xfrm>
          <a:custGeom>
            <a:avLst/>
            <a:gdLst>
              <a:gd name="connsiteX0" fmla="*/ 0 w 10904438"/>
              <a:gd name="connsiteY0" fmla="*/ 0 h 3360932"/>
              <a:gd name="connsiteX1" fmla="*/ 10904438 w 10904438"/>
              <a:gd name="connsiteY1" fmla="*/ 0 h 3360932"/>
              <a:gd name="connsiteX2" fmla="*/ 10904438 w 10904438"/>
              <a:gd name="connsiteY2" fmla="*/ 3360932 h 3360932"/>
              <a:gd name="connsiteX3" fmla="*/ 0 w 10904438"/>
              <a:gd name="connsiteY3" fmla="*/ 3360932 h 3360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04438" h="3360932">
                <a:moveTo>
                  <a:pt x="0" y="0"/>
                </a:moveTo>
                <a:lnTo>
                  <a:pt x="10904438" y="0"/>
                </a:lnTo>
                <a:lnTo>
                  <a:pt x="10904438" y="3360932"/>
                </a:lnTo>
                <a:lnTo>
                  <a:pt x="0" y="3360932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/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B0682DC9-082F-D1F7-EBA0-45E1DA0ACF33}"/>
              </a:ext>
            </a:extLst>
          </p:cNvPr>
          <p:cNvGrpSpPr/>
          <p:nvPr/>
        </p:nvGrpSpPr>
        <p:grpSpPr>
          <a:xfrm>
            <a:off x="4789517" y="4932380"/>
            <a:ext cx="9142613" cy="1508105"/>
            <a:chOff x="4905586" y="889915"/>
            <a:chExt cx="8476828" cy="150810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3A27AEE-7A84-F84B-3B64-0848BD5184AD}"/>
                </a:ext>
              </a:extLst>
            </p:cNvPr>
            <p:cNvSpPr txBox="1"/>
            <p:nvPr/>
          </p:nvSpPr>
          <p:spPr>
            <a:xfrm>
              <a:off x="4905586" y="889915"/>
              <a:ext cx="847682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7000" noProof="0">
                  <a:solidFill>
                    <a:schemeClr val="bg2"/>
                  </a:solidFill>
                  <a:latin typeface="Montserrat ExtraBold" panose="00000900000000000000" pitchFamily="50" charset="0"/>
                  <a:ea typeface="Roboto Black" panose="02000000000000000000" pitchFamily="2" charset="0"/>
                  <a:cs typeface="Open Sans Light" panose="020B0306030504020204" pitchFamily="34" charset="0"/>
                </a:rPr>
                <a:t>Ciber Soluciones</a:t>
              </a:r>
              <a:endParaRPr lang="es-ES_tradnl" sz="7000" noProof="0">
                <a:solidFill>
                  <a:schemeClr val="bg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4BB01DE-F895-5C3E-040E-79B43380213A}"/>
                </a:ext>
              </a:extLst>
            </p:cNvPr>
            <p:cNvSpPr txBox="1"/>
            <p:nvPr/>
          </p:nvSpPr>
          <p:spPr>
            <a:xfrm>
              <a:off x="5436235" y="2059466"/>
              <a:ext cx="70451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600" noProof="0">
                  <a:solidFill>
                    <a:schemeClr val="bg2"/>
                  </a:solidFill>
                </a:rPr>
                <a:t>Soluciones avanzadas de seguridad diseñadas para proteger y transformar su negocio</a:t>
              </a:r>
              <a:endParaRPr lang="es-ES_tradnl" sz="1500" noProof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</p:grpSp>
      <p:pic>
        <p:nvPicPr>
          <p:cNvPr id="4" name="Marcador de posición de imagen 3" descr="Imagen en blanco y negro&#10;&#10;El contenido generado por IA puede ser incorrecto.">
            <a:extLst>
              <a:ext uri="{FF2B5EF4-FFF2-40B4-BE49-F238E27FC236}">
                <a16:creationId xmlns:a16="http://schemas.microsoft.com/office/drawing/2014/main" id="{DDD73015-D109-CD4B-391E-BF7143D6C9C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" b="486"/>
          <a:stretch>
            <a:fillRect/>
          </a:stretch>
        </p:blipFill>
        <p:spPr>
          <a:xfrm>
            <a:off x="1447800" y="0"/>
            <a:ext cx="3555048" cy="3326647"/>
          </a:xfrm>
        </p:spPr>
      </p:pic>
      <p:pic>
        <p:nvPicPr>
          <p:cNvPr id="8" name="Marcador de posición de imagen 7" descr="Texto&#10;&#10;El contenido generado por IA puede ser incorrecto.">
            <a:extLst>
              <a:ext uri="{FF2B5EF4-FFF2-40B4-BE49-F238E27FC236}">
                <a16:creationId xmlns:a16="http://schemas.microsoft.com/office/drawing/2014/main" id="{8C5E2F6A-FFD7-C79C-DD9A-1F9EE1545A7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" b="486"/>
          <a:stretch>
            <a:fillRect/>
          </a:stretch>
        </p:blipFill>
        <p:spPr>
          <a:xfrm>
            <a:off x="9161085" y="6940229"/>
            <a:ext cx="1725832" cy="1614953"/>
          </a:xfrm>
        </p:spPr>
      </p:pic>
      <p:pic>
        <p:nvPicPr>
          <p:cNvPr id="12" name="Marcador de posición de imagen 11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9C0CCAF4-7FA8-30D4-03BA-AD166E816F7F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" b="486"/>
          <a:stretch>
            <a:fillRect/>
          </a:stretch>
        </p:blipFill>
        <p:spPr>
          <a:xfrm>
            <a:off x="5438527" y="0"/>
            <a:ext cx="3555048" cy="3326647"/>
          </a:xfrm>
        </p:spPr>
      </p:pic>
      <p:pic>
        <p:nvPicPr>
          <p:cNvPr id="16" name="Marcador de posición de imagen 15" descr="Texto&#10;&#10;El contenido generado por IA puede ser incorrecto.">
            <a:extLst>
              <a:ext uri="{FF2B5EF4-FFF2-40B4-BE49-F238E27FC236}">
                <a16:creationId xmlns:a16="http://schemas.microsoft.com/office/drawing/2014/main" id="{05E03CAF-0CF7-1114-AABA-03FDC8C7C925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" b="17"/>
          <a:stretch>
            <a:fillRect/>
          </a:stretch>
        </p:blipFill>
        <p:spPr>
          <a:xfrm>
            <a:off x="9429254" y="0"/>
            <a:ext cx="3521818" cy="3326647"/>
          </a:xfrm>
        </p:spPr>
      </p:pic>
      <p:pic>
        <p:nvPicPr>
          <p:cNvPr id="20" name="Marcador de posición de imagen 19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5A78B47A-6DE2-CDB3-DCC6-4E974017ECB5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" b="486"/>
          <a:stretch>
            <a:fillRect/>
          </a:stretch>
        </p:blipFill>
        <p:spPr>
          <a:xfrm>
            <a:off x="13386752" y="0"/>
            <a:ext cx="3555048" cy="3326647"/>
          </a:xfrm>
        </p:spPr>
      </p:pic>
      <p:pic>
        <p:nvPicPr>
          <p:cNvPr id="51" name="Marcador de posición de imagen 50" descr="Logotipo&#10;&#10;El contenido generado por IA puede ser incorrecto.">
            <a:extLst>
              <a:ext uri="{FF2B5EF4-FFF2-40B4-BE49-F238E27FC236}">
                <a16:creationId xmlns:a16="http://schemas.microsoft.com/office/drawing/2014/main" id="{DA25B586-57A8-E5A4-3940-FCBA612BECD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" b="486"/>
          <a:stretch>
            <a:fillRect/>
          </a:stretch>
        </p:blipFill>
        <p:spPr>
          <a:xfrm>
            <a:off x="0" y="6961941"/>
            <a:ext cx="1725832" cy="1614953"/>
          </a:xfrm>
        </p:spPr>
      </p:pic>
      <p:pic>
        <p:nvPicPr>
          <p:cNvPr id="53" name="Marcador de posición de imagen 52" descr="Imagen que contiene Aplicación&#10;&#10;El contenido generado por IA puede ser incorrecto.">
            <a:extLst>
              <a:ext uri="{FF2B5EF4-FFF2-40B4-BE49-F238E27FC236}">
                <a16:creationId xmlns:a16="http://schemas.microsoft.com/office/drawing/2014/main" id="{6A16064F-7CA7-C642-88F6-C0AA482C0A16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" b="486"/>
          <a:stretch>
            <a:fillRect/>
          </a:stretch>
        </p:blipFill>
        <p:spPr>
          <a:xfrm>
            <a:off x="3691781" y="6961941"/>
            <a:ext cx="1725832" cy="1614953"/>
          </a:xfrm>
        </p:spPr>
      </p:pic>
      <p:pic>
        <p:nvPicPr>
          <p:cNvPr id="55" name="Marcador de posición de imagen 54" descr="Interfaz de usuario gráfica, Texto, Aplicación&#10;&#10;El contenido generado por IA puede ser incorrecto.">
            <a:extLst>
              <a:ext uri="{FF2B5EF4-FFF2-40B4-BE49-F238E27FC236}">
                <a16:creationId xmlns:a16="http://schemas.microsoft.com/office/drawing/2014/main" id="{767BF06E-426F-759E-EF80-038A9BC30B1D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" b="486"/>
          <a:stretch>
            <a:fillRect/>
          </a:stretch>
        </p:blipFill>
        <p:spPr>
          <a:xfrm>
            <a:off x="7383562" y="6961941"/>
            <a:ext cx="1725832" cy="1614953"/>
          </a:xfrm>
        </p:spPr>
      </p:pic>
      <p:pic>
        <p:nvPicPr>
          <p:cNvPr id="57" name="Marcador de posición de imagen 56" descr="Interfaz de usuario gráfica, Aplicación, Word&#10;&#10;El contenido generado por IA puede ser incorrecto.">
            <a:extLst>
              <a:ext uri="{FF2B5EF4-FFF2-40B4-BE49-F238E27FC236}">
                <a16:creationId xmlns:a16="http://schemas.microsoft.com/office/drawing/2014/main" id="{E7B81356-8643-2C14-AE53-CEAEE3351408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" b="17"/>
          <a:stretch>
            <a:fillRect/>
          </a:stretch>
        </p:blipFill>
        <p:spPr>
          <a:xfrm>
            <a:off x="11074400" y="6961942"/>
            <a:ext cx="1709700" cy="1614952"/>
          </a:xfrm>
        </p:spPr>
      </p:pic>
      <p:pic>
        <p:nvPicPr>
          <p:cNvPr id="59" name="Marcador de posición de imagen 58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217C8ED0-8461-7A6C-5CE1-90E23A433827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" b="486"/>
          <a:stretch>
            <a:fillRect/>
          </a:stretch>
        </p:blipFill>
        <p:spPr>
          <a:xfrm>
            <a:off x="14732952" y="6961941"/>
            <a:ext cx="1725832" cy="1614953"/>
          </a:xfrm>
        </p:spPr>
      </p:pic>
      <p:pic>
        <p:nvPicPr>
          <p:cNvPr id="24" name="Marcador de posición de imagen 23">
            <a:extLst>
              <a:ext uri="{FF2B5EF4-FFF2-40B4-BE49-F238E27FC236}">
                <a16:creationId xmlns:a16="http://schemas.microsoft.com/office/drawing/2014/main" id="{0DA9E07F-E83A-B92D-C07C-BB0DAB1E0D5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-1" y="3463731"/>
            <a:ext cx="1725833" cy="1631597"/>
          </a:xfrm>
        </p:spPr>
      </p:pic>
      <p:pic>
        <p:nvPicPr>
          <p:cNvPr id="31" name="Marcador de posición de imagen 30">
            <a:extLst>
              <a:ext uri="{FF2B5EF4-FFF2-40B4-BE49-F238E27FC236}">
                <a16:creationId xmlns:a16="http://schemas.microsoft.com/office/drawing/2014/main" id="{D5A3270F-D3E5-D17B-7450-82004A8B8E76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" r="60"/>
          <a:stretch/>
        </p:blipFill>
        <p:spPr>
          <a:xfrm>
            <a:off x="1831132" y="3463828"/>
            <a:ext cx="1723916" cy="1631597"/>
          </a:xfrm>
        </p:spPr>
      </p:pic>
      <p:pic>
        <p:nvPicPr>
          <p:cNvPr id="34" name="Marcador de posición de imagen 23">
            <a:extLst>
              <a:ext uri="{FF2B5EF4-FFF2-40B4-BE49-F238E27FC236}">
                <a16:creationId xmlns:a16="http://schemas.microsoft.com/office/drawing/2014/main" id="{1868B4C8-328E-3159-156F-9BE453FD9B3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14732952" y="3463731"/>
            <a:ext cx="1725833" cy="163159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</p:pic>
      <p:pic>
        <p:nvPicPr>
          <p:cNvPr id="35" name="Marcador de posición de imagen 30">
            <a:extLst>
              <a:ext uri="{FF2B5EF4-FFF2-40B4-BE49-F238E27FC236}">
                <a16:creationId xmlns:a16="http://schemas.microsoft.com/office/drawing/2014/main" id="{7E421A99-2516-28AE-DCA8-5079E6E2DC6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" r="190"/>
          <a:stretch/>
        </p:blipFill>
        <p:spPr>
          <a:xfrm>
            <a:off x="16564085" y="3463828"/>
            <a:ext cx="1723916" cy="163159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</p:pic>
      <p:pic>
        <p:nvPicPr>
          <p:cNvPr id="45" name="Marcador de posición de imagen 23">
            <a:extLst>
              <a:ext uri="{FF2B5EF4-FFF2-40B4-BE49-F238E27FC236}">
                <a16:creationId xmlns:a16="http://schemas.microsoft.com/office/drawing/2014/main" id="{F91803D5-181E-3B45-2CEB-F6F0FF324F7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-1918" y="5153034"/>
            <a:ext cx="1725833" cy="163159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</p:pic>
      <p:pic>
        <p:nvPicPr>
          <p:cNvPr id="46" name="Marcador de posición de imagen 30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A771129B-A835-FBB4-C496-074C8C74803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" r="60"/>
          <a:stretch>
            <a:fillRect/>
          </a:stretch>
        </p:blipFill>
        <p:spPr>
          <a:xfrm>
            <a:off x="1829215" y="5153131"/>
            <a:ext cx="1723916" cy="163159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</p:pic>
      <p:pic>
        <p:nvPicPr>
          <p:cNvPr id="48" name="Marcador de posición de imagen 23">
            <a:extLst>
              <a:ext uri="{FF2B5EF4-FFF2-40B4-BE49-F238E27FC236}">
                <a16:creationId xmlns:a16="http://schemas.microsoft.com/office/drawing/2014/main" id="{D33D7C3C-0BE7-C5E5-6686-08E3F1FC9C6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14732951" y="5151893"/>
            <a:ext cx="1725833" cy="163159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</p:pic>
      <p:pic>
        <p:nvPicPr>
          <p:cNvPr id="49" name="Marcador de posición de imagen 30">
            <a:extLst>
              <a:ext uri="{FF2B5EF4-FFF2-40B4-BE49-F238E27FC236}">
                <a16:creationId xmlns:a16="http://schemas.microsoft.com/office/drawing/2014/main" id="{519010E9-929C-7E58-FC37-A444457C553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" r="60"/>
          <a:stretch/>
        </p:blipFill>
        <p:spPr>
          <a:xfrm>
            <a:off x="16564084" y="5151990"/>
            <a:ext cx="1723916" cy="163159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</p:pic>
      <p:pic>
        <p:nvPicPr>
          <p:cNvPr id="61" name="Marcador de posición de imagen 52">
            <a:extLst>
              <a:ext uri="{FF2B5EF4-FFF2-40B4-BE49-F238E27FC236}">
                <a16:creationId xmlns:a16="http://schemas.microsoft.com/office/drawing/2014/main" id="{921194BB-B802-5CFF-387F-60F6964C016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" b="506"/>
          <a:stretch/>
        </p:blipFill>
        <p:spPr>
          <a:xfrm>
            <a:off x="5487769" y="8576894"/>
            <a:ext cx="1725832" cy="1614953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</p:pic>
      <p:pic>
        <p:nvPicPr>
          <p:cNvPr id="62" name="Marcador de posición de imagen 54">
            <a:extLst>
              <a:ext uri="{FF2B5EF4-FFF2-40B4-BE49-F238E27FC236}">
                <a16:creationId xmlns:a16="http://schemas.microsoft.com/office/drawing/2014/main" id="{C50F541C-B805-476E-FB61-C27496F52D8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" b="506"/>
          <a:stretch/>
        </p:blipFill>
        <p:spPr>
          <a:xfrm>
            <a:off x="9179550" y="8576894"/>
            <a:ext cx="1725832" cy="1614953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</p:pic>
      <p:pic>
        <p:nvPicPr>
          <p:cNvPr id="63" name="Marcador de posición de imagen 56">
            <a:extLst>
              <a:ext uri="{FF2B5EF4-FFF2-40B4-BE49-F238E27FC236}">
                <a16:creationId xmlns:a16="http://schemas.microsoft.com/office/drawing/2014/main" id="{849975DC-1E04-66C7-813E-D432141EFAE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" b="39"/>
          <a:stretch/>
        </p:blipFill>
        <p:spPr>
          <a:xfrm>
            <a:off x="12870388" y="8576895"/>
            <a:ext cx="1709700" cy="1614952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</p:pic>
      <p:pic>
        <p:nvPicPr>
          <p:cNvPr id="64" name="Marcador de posición de imagen 58">
            <a:extLst>
              <a:ext uri="{FF2B5EF4-FFF2-40B4-BE49-F238E27FC236}">
                <a16:creationId xmlns:a16="http://schemas.microsoft.com/office/drawing/2014/main" id="{029E4CF3-5E3C-E4AF-6B02-1181C7337B5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" b="506"/>
          <a:stretch/>
        </p:blipFill>
        <p:spPr>
          <a:xfrm>
            <a:off x="16528940" y="8576894"/>
            <a:ext cx="1725832" cy="1614953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</p:pic>
      <p:pic>
        <p:nvPicPr>
          <p:cNvPr id="66" name="Gráfico 65">
            <a:extLst>
              <a:ext uri="{FF2B5EF4-FFF2-40B4-BE49-F238E27FC236}">
                <a16:creationId xmlns:a16="http://schemas.microsoft.com/office/drawing/2014/main" id="{4973436D-90FF-46D6-224C-0031539815C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667184" y="3794974"/>
            <a:ext cx="4987802" cy="106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1460"/>
      </p:ext>
    </p:extLst>
  </p:cSld>
  <p:clrMapOvr>
    <a:masterClrMapping/>
  </p:clrMapOvr>
  <p:transition advClick="0" advTm="4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5EDEB2C-4BC8-48A4-CA6E-109E62A70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Marcador de posición de imagen 3" descr="Una caricatura de un hombre&#10;&#10;El contenido generado por IA puede ser incorrecto.">
            <a:extLst>
              <a:ext uri="{FF2B5EF4-FFF2-40B4-BE49-F238E27FC236}">
                <a16:creationId xmlns:a16="http://schemas.microsoft.com/office/drawing/2014/main" id="{0B304EF1-6E39-2DB2-D8D0-AB77257A38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" r="10"/>
          <a:stretch>
            <a:fillRect/>
          </a:stretch>
        </p:blipFill>
        <p:spPr>
          <a:xfrm>
            <a:off x="-89474" y="-35091"/>
            <a:ext cx="18344246" cy="10320696"/>
          </a:xfrm>
          <a:prstGeom prst="rect">
            <a:avLst/>
          </a:prstGeom>
        </p:spPr>
      </p:pic>
      <p:sp>
        <p:nvSpPr>
          <p:cNvPr id="25" name="Полилиния 24">
            <a:extLst>
              <a:ext uri="{FF2B5EF4-FFF2-40B4-BE49-F238E27FC236}">
                <a16:creationId xmlns:a16="http://schemas.microsoft.com/office/drawing/2014/main" id="{A7D10417-28AC-A2D0-ABC1-769A08C21BAF}"/>
              </a:ext>
            </a:extLst>
          </p:cNvPr>
          <p:cNvSpPr/>
          <p:nvPr/>
        </p:nvSpPr>
        <p:spPr>
          <a:xfrm>
            <a:off x="3691781" y="3463828"/>
            <a:ext cx="10904438" cy="3360932"/>
          </a:xfrm>
          <a:custGeom>
            <a:avLst/>
            <a:gdLst>
              <a:gd name="connsiteX0" fmla="*/ 0 w 10904438"/>
              <a:gd name="connsiteY0" fmla="*/ 0 h 3360932"/>
              <a:gd name="connsiteX1" fmla="*/ 10904438 w 10904438"/>
              <a:gd name="connsiteY1" fmla="*/ 0 h 3360932"/>
              <a:gd name="connsiteX2" fmla="*/ 10904438 w 10904438"/>
              <a:gd name="connsiteY2" fmla="*/ 3360932 h 3360932"/>
              <a:gd name="connsiteX3" fmla="*/ 0 w 10904438"/>
              <a:gd name="connsiteY3" fmla="*/ 3360932 h 3360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04438" h="3360932">
                <a:moveTo>
                  <a:pt x="0" y="0"/>
                </a:moveTo>
                <a:lnTo>
                  <a:pt x="10904438" y="0"/>
                </a:lnTo>
                <a:lnTo>
                  <a:pt x="10904438" y="3360932"/>
                </a:lnTo>
                <a:lnTo>
                  <a:pt x="0" y="3360932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/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F001259C-5A77-CBEB-5B72-D3B9BC6598E8}"/>
              </a:ext>
            </a:extLst>
          </p:cNvPr>
          <p:cNvGrpSpPr/>
          <p:nvPr/>
        </p:nvGrpSpPr>
        <p:grpSpPr>
          <a:xfrm>
            <a:off x="4789517" y="4932380"/>
            <a:ext cx="9142613" cy="1508105"/>
            <a:chOff x="4905586" y="889915"/>
            <a:chExt cx="8476828" cy="150810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0CAB4DC-7152-E7F5-68D3-D7BA326CFC12}"/>
                </a:ext>
              </a:extLst>
            </p:cNvPr>
            <p:cNvSpPr txBox="1"/>
            <p:nvPr/>
          </p:nvSpPr>
          <p:spPr>
            <a:xfrm>
              <a:off x="4905586" y="889915"/>
              <a:ext cx="847682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7000" noProof="0">
                  <a:solidFill>
                    <a:schemeClr val="bg2"/>
                  </a:solidFill>
                  <a:latin typeface="Montserrat ExtraBold" panose="00000900000000000000" pitchFamily="50" charset="0"/>
                  <a:ea typeface="Roboto Black" panose="02000000000000000000" pitchFamily="2" charset="0"/>
                  <a:cs typeface="Open Sans Light" panose="020B0306030504020204" pitchFamily="34" charset="0"/>
                </a:rPr>
                <a:t>Ciber Soluciones</a:t>
              </a:r>
              <a:endParaRPr lang="es-ES_tradnl" sz="7000" noProof="0">
                <a:solidFill>
                  <a:schemeClr val="bg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1E2482E-4184-60A0-E0C2-90933749F17A}"/>
                </a:ext>
              </a:extLst>
            </p:cNvPr>
            <p:cNvSpPr txBox="1"/>
            <p:nvPr/>
          </p:nvSpPr>
          <p:spPr>
            <a:xfrm>
              <a:off x="5436235" y="2059466"/>
              <a:ext cx="70451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600" noProof="0">
                  <a:solidFill>
                    <a:schemeClr val="bg2"/>
                  </a:solidFill>
                </a:rPr>
                <a:t>Soluciones avanzadas de seguridad diseñadas para proteger y transformar su negocio</a:t>
              </a:r>
              <a:endParaRPr lang="es-ES_tradnl" sz="1500" noProof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</p:grpSp>
      <p:pic>
        <p:nvPicPr>
          <p:cNvPr id="4" name="Marcador de posición de imagen 3" descr="Imagen en blanco y negro&#10;&#10;El contenido generado por IA puede ser incorrecto.">
            <a:extLst>
              <a:ext uri="{FF2B5EF4-FFF2-40B4-BE49-F238E27FC236}">
                <a16:creationId xmlns:a16="http://schemas.microsoft.com/office/drawing/2014/main" id="{D1177A9B-902B-ED5F-527B-3E0418DBBAB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" b="486"/>
          <a:stretch>
            <a:fillRect/>
          </a:stretch>
        </p:blipFill>
        <p:spPr>
          <a:xfrm>
            <a:off x="2783494" y="0"/>
            <a:ext cx="3189922" cy="2984979"/>
          </a:xfrm>
        </p:spPr>
      </p:pic>
      <p:pic>
        <p:nvPicPr>
          <p:cNvPr id="8" name="Marcador de posición de imagen 7" descr="Texto&#10;&#10;El contenido generado por IA puede ser incorrecto.">
            <a:extLst>
              <a:ext uri="{FF2B5EF4-FFF2-40B4-BE49-F238E27FC236}">
                <a16:creationId xmlns:a16="http://schemas.microsoft.com/office/drawing/2014/main" id="{314519DA-0E51-2561-3FCC-D3F6B01A1E8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" b="486"/>
          <a:stretch>
            <a:fillRect/>
          </a:stretch>
        </p:blipFill>
        <p:spPr>
          <a:xfrm>
            <a:off x="5875701" y="0"/>
            <a:ext cx="3104990" cy="2905504"/>
          </a:xfrm>
        </p:spPr>
      </p:pic>
      <p:pic>
        <p:nvPicPr>
          <p:cNvPr id="12" name="Marcador de posición de imagen 11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B26813F6-0C50-CB1E-02A9-566B8E194B38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" b="486"/>
          <a:stretch>
            <a:fillRect/>
          </a:stretch>
        </p:blipFill>
        <p:spPr>
          <a:xfrm>
            <a:off x="8885927" y="-1"/>
            <a:ext cx="3104990" cy="2905504"/>
          </a:xfrm>
        </p:spPr>
      </p:pic>
      <p:pic>
        <p:nvPicPr>
          <p:cNvPr id="16" name="Marcador de posición de imagen 15" descr="Texto&#10;&#10;El contenido generado por IA puede ser incorrecto.">
            <a:extLst>
              <a:ext uri="{FF2B5EF4-FFF2-40B4-BE49-F238E27FC236}">
                <a16:creationId xmlns:a16="http://schemas.microsoft.com/office/drawing/2014/main" id="{214ACFA6-1B57-321B-DD70-6C7FBA2454D1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" b="17"/>
          <a:stretch>
            <a:fillRect/>
          </a:stretch>
        </p:blipFill>
        <p:spPr>
          <a:xfrm>
            <a:off x="11971516" y="-38385"/>
            <a:ext cx="3189922" cy="3013145"/>
          </a:xfrm>
        </p:spPr>
      </p:pic>
      <p:pic>
        <p:nvPicPr>
          <p:cNvPr id="20" name="Marcador de posición de imagen 19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4F100AAE-A796-D815-AEB7-9BD1AED6350E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" b="486"/>
          <a:stretch>
            <a:fillRect/>
          </a:stretch>
        </p:blipFill>
        <p:spPr>
          <a:xfrm>
            <a:off x="15183010" y="0"/>
            <a:ext cx="3104990" cy="2905503"/>
          </a:xfrm>
        </p:spPr>
      </p:pic>
      <p:pic>
        <p:nvPicPr>
          <p:cNvPr id="51" name="Marcador de posición de imagen 50" descr="Logotipo&#10;&#10;El contenido generado por IA puede ser incorrecto.">
            <a:extLst>
              <a:ext uri="{FF2B5EF4-FFF2-40B4-BE49-F238E27FC236}">
                <a16:creationId xmlns:a16="http://schemas.microsoft.com/office/drawing/2014/main" id="{1D83D4C1-0675-DEA1-1869-70D2FC2A61A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" b="486"/>
          <a:stretch>
            <a:fillRect/>
          </a:stretch>
        </p:blipFill>
        <p:spPr>
          <a:xfrm>
            <a:off x="14699663" y="5151990"/>
            <a:ext cx="1725832" cy="1614953"/>
          </a:xfrm>
        </p:spPr>
      </p:pic>
      <p:pic>
        <p:nvPicPr>
          <p:cNvPr id="53" name="Marcador de posición de imagen 52" descr="Imagen que contiene Aplicación&#10;&#10;El contenido generado por IA puede ser incorrecto.">
            <a:extLst>
              <a:ext uri="{FF2B5EF4-FFF2-40B4-BE49-F238E27FC236}">
                <a16:creationId xmlns:a16="http://schemas.microsoft.com/office/drawing/2014/main" id="{EE22B8A4-CAB6-5C6E-78ED-69EC92A88F6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" b="486"/>
          <a:stretch>
            <a:fillRect/>
          </a:stretch>
        </p:blipFill>
        <p:spPr>
          <a:xfrm>
            <a:off x="3691781" y="6961941"/>
            <a:ext cx="1725832" cy="1614953"/>
          </a:xfrm>
        </p:spPr>
      </p:pic>
      <p:pic>
        <p:nvPicPr>
          <p:cNvPr id="55" name="Marcador de posición de imagen 54" descr="Interfaz de usuario gráfica, Texto, Aplicación&#10;&#10;El contenido generado por IA puede ser incorrecto.">
            <a:extLst>
              <a:ext uri="{FF2B5EF4-FFF2-40B4-BE49-F238E27FC236}">
                <a16:creationId xmlns:a16="http://schemas.microsoft.com/office/drawing/2014/main" id="{3C3286F0-882B-547E-640C-C17DF4DBDEE8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" b="486"/>
          <a:stretch>
            <a:fillRect/>
          </a:stretch>
        </p:blipFill>
        <p:spPr>
          <a:xfrm>
            <a:off x="-26258" y="-1"/>
            <a:ext cx="3104991" cy="2905505"/>
          </a:xfrm>
        </p:spPr>
      </p:pic>
      <p:pic>
        <p:nvPicPr>
          <p:cNvPr id="57" name="Marcador de posición de imagen 56" descr="Interfaz de usuario gráfica, Aplicación, Word&#10;&#10;El contenido generado por IA puede ser incorrecto.">
            <a:extLst>
              <a:ext uri="{FF2B5EF4-FFF2-40B4-BE49-F238E27FC236}">
                <a16:creationId xmlns:a16="http://schemas.microsoft.com/office/drawing/2014/main" id="{AF100E40-7564-BD20-B7C3-C4D0BD718A2A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" b="17"/>
          <a:stretch>
            <a:fillRect/>
          </a:stretch>
        </p:blipFill>
        <p:spPr>
          <a:xfrm>
            <a:off x="11074400" y="6961942"/>
            <a:ext cx="1709700" cy="1614952"/>
          </a:xfrm>
        </p:spPr>
      </p:pic>
      <p:pic>
        <p:nvPicPr>
          <p:cNvPr id="59" name="Marcador de posición de imagen 58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21E86E7B-6CC9-9B6B-703D-12552101DD72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" b="486"/>
          <a:stretch>
            <a:fillRect/>
          </a:stretch>
        </p:blipFill>
        <p:spPr>
          <a:xfrm>
            <a:off x="14732952" y="6961941"/>
            <a:ext cx="1725832" cy="1614953"/>
          </a:xfrm>
        </p:spPr>
      </p:pic>
      <p:pic>
        <p:nvPicPr>
          <p:cNvPr id="24" name="Marcador de posición de imagen 23">
            <a:extLst>
              <a:ext uri="{FF2B5EF4-FFF2-40B4-BE49-F238E27FC236}">
                <a16:creationId xmlns:a16="http://schemas.microsoft.com/office/drawing/2014/main" id="{781C1BE5-D656-4433-2E52-228B890194A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1801747" y="3463731"/>
            <a:ext cx="1725833" cy="1631597"/>
          </a:xfrm>
        </p:spPr>
      </p:pic>
      <p:pic>
        <p:nvPicPr>
          <p:cNvPr id="31" name="Marcador de posición de imagen 30">
            <a:extLst>
              <a:ext uri="{FF2B5EF4-FFF2-40B4-BE49-F238E27FC236}">
                <a16:creationId xmlns:a16="http://schemas.microsoft.com/office/drawing/2014/main" id="{BEDD574D-F7FD-95F5-86D2-EB6E042B17DD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" r="60"/>
          <a:stretch/>
        </p:blipFill>
        <p:spPr>
          <a:xfrm>
            <a:off x="7373139" y="6961941"/>
            <a:ext cx="1723916" cy="1631597"/>
          </a:xfrm>
        </p:spPr>
      </p:pic>
      <p:pic>
        <p:nvPicPr>
          <p:cNvPr id="34" name="Marcador de posición de imagen 23">
            <a:extLst>
              <a:ext uri="{FF2B5EF4-FFF2-40B4-BE49-F238E27FC236}">
                <a16:creationId xmlns:a16="http://schemas.microsoft.com/office/drawing/2014/main" id="{0679464B-0722-3FB0-1321-1884E081C4A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34087" y="3463731"/>
            <a:ext cx="1725833" cy="163159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</p:pic>
      <p:pic>
        <p:nvPicPr>
          <p:cNvPr id="35" name="Marcador de posición de imagen 30">
            <a:extLst>
              <a:ext uri="{FF2B5EF4-FFF2-40B4-BE49-F238E27FC236}">
                <a16:creationId xmlns:a16="http://schemas.microsoft.com/office/drawing/2014/main" id="{1B70EA5A-BA74-CD1B-2D91-A4B540086C4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" r="190"/>
          <a:stretch/>
        </p:blipFill>
        <p:spPr>
          <a:xfrm>
            <a:off x="16564085" y="3463828"/>
            <a:ext cx="1723916" cy="163159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</p:pic>
      <p:pic>
        <p:nvPicPr>
          <p:cNvPr id="45" name="Marcador de posición de imagen 23">
            <a:extLst>
              <a:ext uri="{FF2B5EF4-FFF2-40B4-BE49-F238E27FC236}">
                <a16:creationId xmlns:a16="http://schemas.microsoft.com/office/drawing/2014/main" id="{636BBBF9-3C82-DC5D-0D59-E2EAFE0EC0D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-1918" y="5153034"/>
            <a:ext cx="1725833" cy="163159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</p:pic>
      <p:pic>
        <p:nvPicPr>
          <p:cNvPr id="46" name="Marcador de posición de imagen 30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7A25E876-5CDF-6908-8FBF-1FDF0111224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" r="60"/>
          <a:stretch>
            <a:fillRect/>
          </a:stretch>
        </p:blipFill>
        <p:spPr>
          <a:xfrm>
            <a:off x="1829215" y="5153131"/>
            <a:ext cx="1723916" cy="163159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</p:pic>
      <p:pic>
        <p:nvPicPr>
          <p:cNvPr id="48" name="Marcador de posición de imagen 23">
            <a:extLst>
              <a:ext uri="{FF2B5EF4-FFF2-40B4-BE49-F238E27FC236}">
                <a16:creationId xmlns:a16="http://schemas.microsoft.com/office/drawing/2014/main" id="{168F80CF-A444-2EAC-B2D6-8A183C5BC1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14732951" y="3437910"/>
            <a:ext cx="1725833" cy="163159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</p:pic>
      <p:pic>
        <p:nvPicPr>
          <p:cNvPr id="49" name="Marcador de posición de imagen 30">
            <a:extLst>
              <a:ext uri="{FF2B5EF4-FFF2-40B4-BE49-F238E27FC236}">
                <a16:creationId xmlns:a16="http://schemas.microsoft.com/office/drawing/2014/main" id="{0ED675FC-DD8E-085C-34F8-72324013BDD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" r="60"/>
          <a:stretch/>
        </p:blipFill>
        <p:spPr>
          <a:xfrm>
            <a:off x="16564084" y="5151990"/>
            <a:ext cx="1723916" cy="163159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</p:pic>
      <p:pic>
        <p:nvPicPr>
          <p:cNvPr id="60" name="Marcador de posición de imagen 50">
            <a:extLst>
              <a:ext uri="{FF2B5EF4-FFF2-40B4-BE49-F238E27FC236}">
                <a16:creationId xmlns:a16="http://schemas.microsoft.com/office/drawing/2014/main" id="{9388DD09-A48A-8EA3-DBF9-FA39FF56091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" b="506"/>
          <a:stretch/>
        </p:blipFill>
        <p:spPr>
          <a:xfrm>
            <a:off x="1795988" y="8576894"/>
            <a:ext cx="1725832" cy="1614953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</p:pic>
      <p:pic>
        <p:nvPicPr>
          <p:cNvPr id="61" name="Marcador de posición de imagen 52">
            <a:extLst>
              <a:ext uri="{FF2B5EF4-FFF2-40B4-BE49-F238E27FC236}">
                <a16:creationId xmlns:a16="http://schemas.microsoft.com/office/drawing/2014/main" id="{9FF92C0E-B5B2-EBED-1875-509C96A21F5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" b="506"/>
          <a:stretch/>
        </p:blipFill>
        <p:spPr>
          <a:xfrm>
            <a:off x="5487769" y="8576894"/>
            <a:ext cx="1725832" cy="1614953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</p:pic>
      <p:pic>
        <p:nvPicPr>
          <p:cNvPr id="62" name="Marcador de posición de imagen 54">
            <a:extLst>
              <a:ext uri="{FF2B5EF4-FFF2-40B4-BE49-F238E27FC236}">
                <a16:creationId xmlns:a16="http://schemas.microsoft.com/office/drawing/2014/main" id="{D1BD876F-F8D8-0395-9051-2EAE36F3B27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" b="506"/>
          <a:stretch/>
        </p:blipFill>
        <p:spPr>
          <a:xfrm>
            <a:off x="9179550" y="8576894"/>
            <a:ext cx="1725832" cy="1614953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</p:pic>
      <p:pic>
        <p:nvPicPr>
          <p:cNvPr id="63" name="Marcador de posición de imagen 56">
            <a:extLst>
              <a:ext uri="{FF2B5EF4-FFF2-40B4-BE49-F238E27FC236}">
                <a16:creationId xmlns:a16="http://schemas.microsoft.com/office/drawing/2014/main" id="{4A25BC61-FECE-8609-D880-0F67C0F0709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" b="39"/>
          <a:stretch/>
        </p:blipFill>
        <p:spPr>
          <a:xfrm>
            <a:off x="12870388" y="8576895"/>
            <a:ext cx="1709700" cy="1614952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</p:pic>
      <p:pic>
        <p:nvPicPr>
          <p:cNvPr id="64" name="Marcador de posición de imagen 58">
            <a:extLst>
              <a:ext uri="{FF2B5EF4-FFF2-40B4-BE49-F238E27FC236}">
                <a16:creationId xmlns:a16="http://schemas.microsoft.com/office/drawing/2014/main" id="{57985B70-735C-AF8D-7EAE-9E2A6389840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" b="506"/>
          <a:stretch/>
        </p:blipFill>
        <p:spPr>
          <a:xfrm>
            <a:off x="16528940" y="8576894"/>
            <a:ext cx="1725832" cy="1614953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</p:pic>
      <p:pic>
        <p:nvPicPr>
          <p:cNvPr id="66" name="Gráfico 65">
            <a:extLst>
              <a:ext uri="{FF2B5EF4-FFF2-40B4-BE49-F238E27FC236}">
                <a16:creationId xmlns:a16="http://schemas.microsoft.com/office/drawing/2014/main" id="{E43B7EFD-9EF9-EFFE-0D7C-D1E8E6DB9AC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667184" y="3794974"/>
            <a:ext cx="4987802" cy="106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56345"/>
      </p:ext>
    </p:extLst>
  </p:cSld>
  <p:clrMapOvr>
    <a:masterClrMapping/>
  </p:clrMapOvr>
  <p:transition advClick="0" advTm="4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2">
            <a:extLst>
              <a:ext uri="{FF2B5EF4-FFF2-40B4-BE49-F238E27FC236}">
                <a16:creationId xmlns:a16="http://schemas.microsoft.com/office/drawing/2014/main" id="{4F581A91-BB5E-473C-5355-FF179C9341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F6875000-D379-8AF6-8BB7-7DE1B89ED4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393018B7-E264-9434-FACF-98F3E426A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67954" y="2430045"/>
            <a:ext cx="9082536" cy="370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28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arcador de posición de imagen 19" descr="Imagen que contiene tren, naranja, grande, alambre&#10;&#10;El contenido generado por IA puede ser incorrecto.">
            <a:extLst>
              <a:ext uri="{FF2B5EF4-FFF2-40B4-BE49-F238E27FC236}">
                <a16:creationId xmlns:a16="http://schemas.microsoft.com/office/drawing/2014/main" id="{9D5547E3-A0D6-7ECF-45A8-8CA0A510976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5" r="20385"/>
          <a:stretch>
            <a:fillRect/>
          </a:stretch>
        </p:blipFill>
        <p:spPr/>
      </p:pic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282873F8-3360-448D-B395-824AC07EEA01}"/>
              </a:ext>
            </a:extLst>
          </p:cNvPr>
          <p:cNvSpPr/>
          <p:nvPr/>
        </p:nvSpPr>
        <p:spPr>
          <a:xfrm rot="5400000">
            <a:off x="8571708" y="572296"/>
            <a:ext cx="10288585" cy="9144000"/>
          </a:xfrm>
          <a:custGeom>
            <a:avLst/>
            <a:gdLst>
              <a:gd name="connsiteX0" fmla="*/ 6669762 w 6669762"/>
              <a:gd name="connsiteY0" fmla="*/ 0 h 10288587"/>
              <a:gd name="connsiteX1" fmla="*/ 0 w 6669762"/>
              <a:gd name="connsiteY1" fmla="*/ 0 h 10288587"/>
              <a:gd name="connsiteX2" fmla="*/ 0 w 6669762"/>
              <a:gd name="connsiteY2" fmla="*/ 10288587 h 10288587"/>
              <a:gd name="connsiteX3" fmla="*/ 6669762 w 6669762"/>
              <a:gd name="connsiteY3" fmla="*/ 10288587 h 10288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9762" h="10288587">
                <a:moveTo>
                  <a:pt x="6669762" y="0"/>
                </a:moveTo>
                <a:lnTo>
                  <a:pt x="0" y="0"/>
                </a:lnTo>
                <a:lnTo>
                  <a:pt x="0" y="10288587"/>
                </a:lnTo>
                <a:lnTo>
                  <a:pt x="6669762" y="10288587"/>
                </a:lnTo>
                <a:close/>
              </a:path>
            </a:pathLst>
          </a:custGeom>
          <a:solidFill>
            <a:schemeClr val="accent4"/>
          </a:solidFill>
          <a:ln w="76200"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indent="-342900" defTabSz="1371600" eaLnBrk="1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es-ES_tradnl" sz="900" noProof="0">
                <a:solidFill>
                  <a:schemeClr val="bg2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40</a:t>
            </a:r>
            <a:endParaRPr lang="es-ES_tradnl" sz="200" noProof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055141F-5ABF-F2A7-5D78-ECD76A3AEEB7}"/>
              </a:ext>
            </a:extLst>
          </p:cNvPr>
          <p:cNvSpPr txBox="1"/>
          <p:nvPr/>
        </p:nvSpPr>
        <p:spPr>
          <a:xfrm>
            <a:off x="9598972" y="653071"/>
            <a:ext cx="82746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_tradnl" sz="2400" noProof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Micronet</a:t>
            </a:r>
            <a:r>
              <a:rPr lang="es-ES_tradnl" sz="2400" noProof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 un </a:t>
            </a:r>
            <a:r>
              <a:rPr lang="es-ES_tradnl" sz="2400" b="1" noProof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Distribuidor de Valor Agregado</a:t>
            </a:r>
            <a:r>
              <a:rPr lang="es-ES_tradnl" sz="2400" noProof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un enfoque en la seguridad, productividad y digitalización de las empresas. Nuestro compromiso es ofrecer tecnología de vanguardia y un ecosistema de seguridad robusto que garantice tranquilidad y continuidad operativa a nuestros clientes.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C3DF998D-C382-4327-96BA-84516E9EFF61}"/>
              </a:ext>
            </a:extLst>
          </p:cNvPr>
          <p:cNvSpPr/>
          <p:nvPr/>
        </p:nvSpPr>
        <p:spPr>
          <a:xfrm>
            <a:off x="1" y="-794"/>
            <a:ext cx="9143999" cy="10288588"/>
          </a:xfrm>
          <a:prstGeom prst="rect">
            <a:avLst/>
          </a:prstGeom>
          <a:solidFill>
            <a:srgbClr val="232B36">
              <a:alpha val="6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4B882F84-6D2D-72BA-4211-880D1E6C8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06669" y="9293593"/>
            <a:ext cx="4175746" cy="89480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62035" y="2260839"/>
            <a:ext cx="7441335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3800" noProof="0">
                <a:solidFill>
                  <a:schemeClr val="bg2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40</a:t>
            </a:r>
            <a:r>
              <a:rPr lang="es-ES_tradnl" sz="4800">
                <a:solidFill>
                  <a:schemeClr val="bg2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años </a:t>
            </a:r>
          </a:p>
          <a:p>
            <a:pPr algn="ctr"/>
            <a:r>
              <a:rPr lang="es-ES_tradnl" sz="4800">
                <a:solidFill>
                  <a:schemeClr val="bg2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liderando </a:t>
            </a:r>
          </a:p>
          <a:p>
            <a:pPr algn="ctr"/>
            <a:r>
              <a:rPr lang="es-ES_tradnl" sz="4800" noProof="0">
                <a:solidFill>
                  <a:schemeClr val="bg2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la Ciberseguridad en Europa y </a:t>
            </a:r>
            <a:r>
              <a:rPr lang="es-ES_tradnl" sz="4800" noProof="0" err="1">
                <a:solidFill>
                  <a:schemeClr val="bg2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Latam</a:t>
            </a:r>
            <a:endParaRPr lang="es-ES_tradnl" sz="4800" noProof="0">
              <a:solidFill>
                <a:schemeClr val="bg2"/>
              </a:solidFill>
              <a:latin typeface="Montserrat ExtraBold" panose="00000900000000000000" pitchFamily="50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DAB019BE-FD4B-C66A-C231-300CF6DB1950}"/>
              </a:ext>
            </a:extLst>
          </p:cNvPr>
          <p:cNvSpPr txBox="1"/>
          <p:nvPr/>
        </p:nvSpPr>
        <p:spPr>
          <a:xfrm>
            <a:off x="9854482" y="3062995"/>
            <a:ext cx="7682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5400" noProof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5400" b="1" noProof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+2500 </a:t>
            </a:r>
          </a:p>
          <a:p>
            <a:pPr algn="ctr"/>
            <a:r>
              <a:rPr lang="es-ES_tradnl" b="1" noProof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empresas protegidas.</a:t>
            </a:r>
            <a:endParaRPr lang="es-ES_tradnl" noProof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CF4D7C8-56AB-9ADA-5E04-22B8BEFF61B4}"/>
              </a:ext>
            </a:extLst>
          </p:cNvPr>
          <p:cNvSpPr txBox="1"/>
          <p:nvPr/>
        </p:nvSpPr>
        <p:spPr>
          <a:xfrm>
            <a:off x="9306832" y="4792881"/>
            <a:ext cx="914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4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+100 expertos </a:t>
            </a:r>
          </a:p>
          <a:p>
            <a:pPr algn="ctr"/>
            <a:r>
              <a:rPr lang="es-ES_tradnl" sz="1800" b="1" noProof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ventas, ciberseguridad, IA y marketing a su servicio.</a:t>
            </a:r>
            <a:br>
              <a:rPr lang="es-ES_tradnl" sz="2800" b="1" noProof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_tradnl" sz="1800" b="1" noProof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0FDDD92-3632-E4A9-0F14-D833C6AE9774}"/>
              </a:ext>
            </a:extLst>
          </p:cNvPr>
          <p:cNvSpPr txBox="1"/>
          <p:nvPr/>
        </p:nvSpPr>
        <p:spPr>
          <a:xfrm>
            <a:off x="10728896" y="7838982"/>
            <a:ext cx="629987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s-ES_tradnl" sz="2000" noProof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_tradnl" sz="2000" noProof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5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+40 fabricantes</a:t>
            </a:r>
          </a:p>
          <a:p>
            <a:pPr algn="ctr"/>
            <a:r>
              <a:rPr lang="es-ES_tradnl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líderes a nivel mundial.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913EBE8-DC86-057E-1E35-BC5D2B1F35B2}"/>
              </a:ext>
            </a:extLst>
          </p:cNvPr>
          <p:cNvSpPr txBox="1"/>
          <p:nvPr/>
        </p:nvSpPr>
        <p:spPr>
          <a:xfrm>
            <a:off x="12046224" y="6193801"/>
            <a:ext cx="36652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4400" b="1" noProof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54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87% </a:t>
            </a:r>
          </a:p>
          <a:p>
            <a:pPr algn="ctr"/>
            <a:r>
              <a:rPr lang="es-ES_tradnl" sz="1800" b="1" noProof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retención de clientes</a:t>
            </a:r>
            <a:r>
              <a:rPr lang="es-ES_tradnl" sz="1800" noProof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2117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4" grpId="0"/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322D8-7D24-1C11-1B8D-BFA9C8D67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Marcador de posición de imagen 3" descr="Una caricatura de un hombre&#10;&#10;El contenido generado por IA puede ser incorrecto.">
            <a:extLst>
              <a:ext uri="{FF2B5EF4-FFF2-40B4-BE49-F238E27FC236}">
                <a16:creationId xmlns:a16="http://schemas.microsoft.com/office/drawing/2014/main" id="{F6A12556-A078-9676-E835-F94A30AD8F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" r="10"/>
          <a:stretch>
            <a:fillRect/>
          </a:stretch>
        </p:blipFill>
        <p:spPr>
          <a:xfrm>
            <a:off x="-88349" y="-35091"/>
            <a:ext cx="18522500" cy="10368328"/>
          </a:xfrm>
          <a:prstGeom prst="rect">
            <a:avLst/>
          </a:prstGeom>
        </p:spPr>
      </p:pic>
      <p:pic>
        <p:nvPicPr>
          <p:cNvPr id="4" name="Marcador de posición de imagen 3" descr="Interfaz de usuario gráfica, Aplicación&#10;&#10;El contenido generado por inteligencia artificial puede ser incorrecto.">
            <a:extLst>
              <a:ext uri="{FF2B5EF4-FFF2-40B4-BE49-F238E27FC236}">
                <a16:creationId xmlns:a16="http://schemas.microsoft.com/office/drawing/2014/main" id="{A543F648-25A1-B6A7-603D-73144D2582B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3212" b="3212"/>
          <a:stretch>
            <a:fillRect/>
          </a:stretch>
        </p:blipFill>
        <p:spPr>
          <a:xfrm>
            <a:off x="-128074" y="-39414"/>
            <a:ext cx="3614169" cy="3494181"/>
          </a:xfrm>
        </p:spPr>
      </p:pic>
      <p:pic>
        <p:nvPicPr>
          <p:cNvPr id="8" name="Marcador de posición de imagen 7">
            <a:extLst>
              <a:ext uri="{FF2B5EF4-FFF2-40B4-BE49-F238E27FC236}">
                <a16:creationId xmlns:a16="http://schemas.microsoft.com/office/drawing/2014/main" id="{C86B7C4C-9F0F-5103-0127-5BA21726C27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t="3212" b="3212"/>
          <a:stretch>
            <a:fillRect/>
          </a:stretch>
        </p:blipFill>
        <p:spPr>
          <a:xfrm>
            <a:off x="14782841" y="-28782"/>
            <a:ext cx="3673289" cy="3464616"/>
          </a:xfrm>
        </p:spPr>
      </p:pic>
      <p:pic>
        <p:nvPicPr>
          <p:cNvPr id="12" name="Marcador de posición de imagen 11" descr="Logotipo, nombre de la empresa&#10;&#10;El contenido generado por inteligencia artificial puede ser incorrecto.">
            <a:extLst>
              <a:ext uri="{FF2B5EF4-FFF2-40B4-BE49-F238E27FC236}">
                <a16:creationId xmlns:a16="http://schemas.microsoft.com/office/drawing/2014/main" id="{FEC0F73F-CED9-37AC-8EC0-1FFB9E654C8A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6"/>
          <a:srcRect t="3212" b="3212"/>
          <a:stretch>
            <a:fillRect/>
          </a:stretch>
        </p:blipFill>
        <p:spPr>
          <a:xfrm>
            <a:off x="7319117" y="-28782"/>
            <a:ext cx="3742262" cy="3474471"/>
          </a:xfrm>
        </p:spPr>
      </p:pic>
      <p:pic>
        <p:nvPicPr>
          <p:cNvPr id="16" name="Marcador de posición de imagen 15" descr="Texto&#10;&#10;El contenido generado por IA puede ser incorrecto.">
            <a:extLst>
              <a:ext uri="{FF2B5EF4-FFF2-40B4-BE49-F238E27FC236}">
                <a16:creationId xmlns:a16="http://schemas.microsoft.com/office/drawing/2014/main" id="{03C26C32-7E89-BD60-0F05-04CFE48F4A33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" b="17"/>
          <a:stretch>
            <a:fillRect/>
          </a:stretch>
        </p:blipFill>
        <p:spPr>
          <a:xfrm>
            <a:off x="11084251" y="-39414"/>
            <a:ext cx="3689326" cy="3474471"/>
          </a:xfrm>
          <a:noFill/>
        </p:spPr>
      </p:pic>
      <p:pic>
        <p:nvPicPr>
          <p:cNvPr id="51" name="Marcador de posición de imagen 50" descr="Logotipo&#10;&#10;El contenido generado por IA puede ser incorrecto.">
            <a:extLst>
              <a:ext uri="{FF2B5EF4-FFF2-40B4-BE49-F238E27FC236}">
                <a16:creationId xmlns:a16="http://schemas.microsoft.com/office/drawing/2014/main" id="{E06D6C69-B3B1-948C-D394-7811B4DC808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" b="486"/>
          <a:stretch>
            <a:fillRect/>
          </a:stretch>
        </p:blipFill>
        <p:spPr>
          <a:xfrm>
            <a:off x="3939277" y="6836495"/>
            <a:ext cx="1725832" cy="1614953"/>
          </a:xfrm>
        </p:spPr>
      </p:pic>
      <p:pic>
        <p:nvPicPr>
          <p:cNvPr id="53" name="Marcador de posición de imagen 52" descr="Imagen que contiene Aplicación&#10;&#10;El contenido generado por IA puede ser incorrecto.">
            <a:extLst>
              <a:ext uri="{FF2B5EF4-FFF2-40B4-BE49-F238E27FC236}">
                <a16:creationId xmlns:a16="http://schemas.microsoft.com/office/drawing/2014/main" id="{68BD44A2-6162-5230-A2B3-9CDA3A39A178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4" t="14504" r="14147" b="20843"/>
          <a:stretch/>
        </p:blipFill>
        <p:spPr>
          <a:xfrm>
            <a:off x="-95235" y="6836495"/>
            <a:ext cx="1954883" cy="1631597"/>
          </a:xfrm>
        </p:spPr>
      </p:pic>
      <p:pic>
        <p:nvPicPr>
          <p:cNvPr id="55" name="Marcador de posición de imagen 54" descr="Interfaz de usuario gráfica, Texto, Aplicación&#10;&#10;El contenido generado por IA puede ser incorrecto.">
            <a:extLst>
              <a:ext uri="{FF2B5EF4-FFF2-40B4-BE49-F238E27FC236}">
                <a16:creationId xmlns:a16="http://schemas.microsoft.com/office/drawing/2014/main" id="{79FC7489-74FE-4AB5-DCC5-1EFCE69FB501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2" t="8720" r="11940" b="12327"/>
          <a:stretch/>
        </p:blipFill>
        <p:spPr>
          <a:xfrm>
            <a:off x="7711341" y="6845210"/>
            <a:ext cx="1725832" cy="1614953"/>
          </a:xfrm>
        </p:spPr>
      </p:pic>
      <p:pic>
        <p:nvPicPr>
          <p:cNvPr id="57" name="Marcador de posición de imagen 56" descr="Interfaz de usuario gráfica, Aplicación, Word&#10;&#10;El contenido generado por IA puede ser incorrecto.">
            <a:extLst>
              <a:ext uri="{FF2B5EF4-FFF2-40B4-BE49-F238E27FC236}">
                <a16:creationId xmlns:a16="http://schemas.microsoft.com/office/drawing/2014/main" id="{87FAD3BD-68FC-7076-7D85-75C13B9AD641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2" t="10246" r="8109" b="8123"/>
          <a:stretch/>
        </p:blipFill>
        <p:spPr>
          <a:xfrm>
            <a:off x="14781665" y="3471766"/>
            <a:ext cx="1665251" cy="1700043"/>
          </a:xfrm>
        </p:spPr>
      </p:pic>
      <p:pic>
        <p:nvPicPr>
          <p:cNvPr id="24" name="Marcador de posición de imagen 23" descr="Imagen que contiene Texto&#10;&#10;El contenido generado por inteligencia artificial puede ser incorrecto.">
            <a:extLst>
              <a:ext uri="{FF2B5EF4-FFF2-40B4-BE49-F238E27FC236}">
                <a16:creationId xmlns:a16="http://schemas.microsoft.com/office/drawing/2014/main" id="{E8664339-EB06-6BD2-B447-E902EB2EFAB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12"/>
          <a:srcRect t="2473" b="2473"/>
          <a:stretch/>
        </p:blipFill>
        <p:spPr>
          <a:xfrm>
            <a:off x="-89704" y="3416203"/>
            <a:ext cx="1892630" cy="1799007"/>
          </a:xfrm>
        </p:spPr>
      </p:pic>
      <p:pic>
        <p:nvPicPr>
          <p:cNvPr id="31" name="Marcador de posición de imagen 30">
            <a:extLst>
              <a:ext uri="{FF2B5EF4-FFF2-40B4-BE49-F238E27FC236}">
                <a16:creationId xmlns:a16="http://schemas.microsoft.com/office/drawing/2014/main" id="{80A20219-CDD1-3FAC-86D1-B91A269C2C78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" r="60"/>
          <a:stretch/>
        </p:blipFill>
        <p:spPr>
          <a:xfrm>
            <a:off x="1831131" y="3463828"/>
            <a:ext cx="1860649" cy="1761008"/>
          </a:xfrm>
        </p:spPr>
      </p:pic>
      <p:pic>
        <p:nvPicPr>
          <p:cNvPr id="34" name="Marcador de posición de imagen 23">
            <a:extLst>
              <a:ext uri="{FF2B5EF4-FFF2-40B4-BE49-F238E27FC236}">
                <a16:creationId xmlns:a16="http://schemas.microsoft.com/office/drawing/2014/main" id="{3CA4A89F-306C-1250-5CF9-24A16E77E0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2" t="16419" r="16601" b="12928"/>
          <a:stretch/>
        </p:blipFill>
        <p:spPr>
          <a:xfrm>
            <a:off x="-95498" y="5004981"/>
            <a:ext cx="1889278" cy="177919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</p:pic>
      <p:pic>
        <p:nvPicPr>
          <p:cNvPr id="35" name="Marcador de posición de imagen 30">
            <a:extLst>
              <a:ext uri="{FF2B5EF4-FFF2-40B4-BE49-F238E27FC236}">
                <a16:creationId xmlns:a16="http://schemas.microsoft.com/office/drawing/2014/main" id="{4E588A4D-CD8D-DDC5-6EA3-682B7431FCF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5" t="12695" r="16900" b="12686"/>
          <a:stretch/>
        </p:blipFill>
        <p:spPr>
          <a:xfrm>
            <a:off x="16511842" y="3471766"/>
            <a:ext cx="1795353" cy="1703046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</p:pic>
      <p:pic>
        <p:nvPicPr>
          <p:cNvPr id="45" name="Marcador de posición de imagen 23">
            <a:extLst>
              <a:ext uri="{FF2B5EF4-FFF2-40B4-BE49-F238E27FC236}">
                <a16:creationId xmlns:a16="http://schemas.microsoft.com/office/drawing/2014/main" id="{C6F5F6CC-9B99-601B-E6A3-60E0710AF71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1998052" y="8408786"/>
            <a:ext cx="1953696" cy="1847018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</p:pic>
      <p:pic>
        <p:nvPicPr>
          <p:cNvPr id="46" name="Marcador de posición de imagen 30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4A80DAFD-C631-1B0C-FD2E-44DC31B077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" r="60"/>
          <a:stretch>
            <a:fillRect/>
          </a:stretch>
        </p:blipFill>
        <p:spPr>
          <a:xfrm>
            <a:off x="1845889" y="5082033"/>
            <a:ext cx="1819447" cy="1722012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</p:pic>
      <p:pic>
        <p:nvPicPr>
          <p:cNvPr id="48" name="Marcador de posición de imagen 23">
            <a:extLst>
              <a:ext uri="{FF2B5EF4-FFF2-40B4-BE49-F238E27FC236}">
                <a16:creationId xmlns:a16="http://schemas.microsoft.com/office/drawing/2014/main" id="{7CF579A6-C402-579A-5863-12086A4F04F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9" t="10569" r="7714" b="4648"/>
          <a:stretch/>
        </p:blipFill>
        <p:spPr>
          <a:xfrm>
            <a:off x="14520150" y="6828566"/>
            <a:ext cx="1844519" cy="1743802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</p:pic>
      <p:pic>
        <p:nvPicPr>
          <p:cNvPr id="49" name="Marcador de posición de imagen 30">
            <a:extLst>
              <a:ext uri="{FF2B5EF4-FFF2-40B4-BE49-F238E27FC236}">
                <a16:creationId xmlns:a16="http://schemas.microsoft.com/office/drawing/2014/main" id="{B051FC72-CCFA-9826-6C1E-4A1E849DF0F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3" t="10965" r="8822" b="8774"/>
          <a:stretch/>
        </p:blipFill>
        <p:spPr>
          <a:xfrm>
            <a:off x="15628044" y="5216911"/>
            <a:ext cx="1731854" cy="1591903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</p:pic>
      <p:pic>
        <p:nvPicPr>
          <p:cNvPr id="62" name="Marcador de posición de imagen 54">
            <a:extLst>
              <a:ext uri="{FF2B5EF4-FFF2-40B4-BE49-F238E27FC236}">
                <a16:creationId xmlns:a16="http://schemas.microsoft.com/office/drawing/2014/main" id="{1EC86722-74B6-8285-764E-521080B8270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" b="506"/>
          <a:stretch/>
        </p:blipFill>
        <p:spPr>
          <a:xfrm>
            <a:off x="9455846" y="8475778"/>
            <a:ext cx="1995092" cy="1812810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</p:pic>
      <p:pic>
        <p:nvPicPr>
          <p:cNvPr id="63" name="Marcador de posición de imagen 56">
            <a:extLst>
              <a:ext uri="{FF2B5EF4-FFF2-40B4-BE49-F238E27FC236}">
                <a16:creationId xmlns:a16="http://schemas.microsoft.com/office/drawing/2014/main" id="{ECB0F8CA-5407-F7FD-F7CA-E53A662DA16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3" t="7355" r="18444" b="1658"/>
          <a:stretch/>
        </p:blipFill>
        <p:spPr>
          <a:xfrm>
            <a:off x="13086469" y="8537332"/>
            <a:ext cx="1696784" cy="1718472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</p:pic>
      <p:pic>
        <p:nvPicPr>
          <p:cNvPr id="64" name="Marcador de posición de imagen 58">
            <a:extLst>
              <a:ext uri="{FF2B5EF4-FFF2-40B4-BE49-F238E27FC236}">
                <a16:creationId xmlns:a16="http://schemas.microsoft.com/office/drawing/2014/main" id="{08152F4A-B4E9-0D48-AAEA-8A2A140A47F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0" t="10987" r="10735" b="11132"/>
          <a:stretch/>
        </p:blipFill>
        <p:spPr>
          <a:xfrm>
            <a:off x="5701770" y="8421674"/>
            <a:ext cx="1995092" cy="1866914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</p:pic>
      <p:sp>
        <p:nvSpPr>
          <p:cNvPr id="72" name="Rectángulo 71">
            <a:extLst>
              <a:ext uri="{FF2B5EF4-FFF2-40B4-BE49-F238E27FC236}">
                <a16:creationId xmlns:a16="http://schemas.microsoft.com/office/drawing/2014/main" id="{44D9351C-44E3-B217-B43D-FBD224661162}"/>
              </a:ext>
            </a:extLst>
          </p:cNvPr>
          <p:cNvSpPr/>
          <p:nvPr/>
        </p:nvSpPr>
        <p:spPr>
          <a:xfrm>
            <a:off x="7305125" y="-35091"/>
            <a:ext cx="3555048" cy="336173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362A040-36F3-6614-653A-B6A04C2D584E}"/>
              </a:ext>
            </a:extLst>
          </p:cNvPr>
          <p:cNvSpPr txBox="1"/>
          <p:nvPr/>
        </p:nvSpPr>
        <p:spPr>
          <a:xfrm>
            <a:off x="-270164" y="28886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noProof="0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33FA9BCF-29A7-B4B2-9D34-B3CE511C3627}"/>
              </a:ext>
            </a:extLst>
          </p:cNvPr>
          <p:cNvGrpSpPr/>
          <p:nvPr/>
        </p:nvGrpSpPr>
        <p:grpSpPr>
          <a:xfrm>
            <a:off x="16396793" y="8417331"/>
            <a:ext cx="1889161" cy="1791434"/>
            <a:chOff x="377687" y="0"/>
            <a:chExt cx="7056783" cy="6639339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E226DAF4-DA3A-A111-B9C0-B5D51103ACC9}"/>
                </a:ext>
              </a:extLst>
            </p:cNvPr>
            <p:cNvSpPr/>
            <p:nvPr/>
          </p:nvSpPr>
          <p:spPr>
            <a:xfrm>
              <a:off x="377687" y="0"/>
              <a:ext cx="7056783" cy="6639339"/>
            </a:xfrm>
            <a:prstGeom prst="rect">
              <a:avLst/>
            </a:prstGeom>
            <a:solidFill>
              <a:srgbClr val="E5EEF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6" name="Picture 2" descr="TXOne Networks | The Leader of OT Zero Trust">
              <a:extLst>
                <a:ext uri="{FF2B5EF4-FFF2-40B4-BE49-F238E27FC236}">
                  <a16:creationId xmlns:a16="http://schemas.microsoft.com/office/drawing/2014/main" id="{08C18F03-1DDB-2350-684D-C2A80F9563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4" t="37716" r="8486" b="37152"/>
            <a:stretch/>
          </p:blipFill>
          <p:spPr bwMode="auto">
            <a:xfrm>
              <a:off x="745434" y="2623930"/>
              <a:ext cx="6321287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111">
            <a:extLst>
              <a:ext uri="{FF2B5EF4-FFF2-40B4-BE49-F238E27FC236}">
                <a16:creationId xmlns:a16="http://schemas.microsoft.com/office/drawing/2014/main" id="{6405531D-1A11-157D-264A-97D2ACCC5E45}"/>
              </a:ext>
            </a:extLst>
          </p:cNvPr>
          <p:cNvSpPr txBox="1"/>
          <p:nvPr/>
        </p:nvSpPr>
        <p:spPr>
          <a:xfrm>
            <a:off x="535486" y="2177698"/>
            <a:ext cx="24737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500" b="1" noProof="0">
                <a:solidFill>
                  <a:schemeClr val="bg1">
                    <a:lumMod val="60000"/>
                    <a:lumOff val="40000"/>
                  </a:schemeClr>
                </a:solidFill>
              </a:rPr>
              <a:t>EPP + EDR +XDR</a:t>
            </a:r>
          </a:p>
          <a:p>
            <a:pPr algn="ctr"/>
            <a:r>
              <a:rPr lang="es-ES_tradnl" sz="1500" b="1" noProof="0">
                <a:solidFill>
                  <a:schemeClr val="bg1">
                    <a:lumMod val="60000"/>
                    <a:lumOff val="40000"/>
                  </a:schemeClr>
                </a:solidFill>
              </a:rPr>
              <a:t>Disk </a:t>
            </a:r>
            <a:r>
              <a:rPr lang="es-ES_tradnl" sz="1500" b="1" noProof="0" err="1">
                <a:solidFill>
                  <a:schemeClr val="bg1">
                    <a:lumMod val="60000"/>
                    <a:lumOff val="40000"/>
                  </a:schemeClr>
                </a:solidFill>
              </a:rPr>
              <a:t>encryption</a:t>
            </a:r>
            <a:endParaRPr lang="es-ES_tradnl" sz="1500" b="1" noProof="0">
              <a:solidFill>
                <a:schemeClr val="bg1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s-ES_tradnl" sz="1500" b="1" err="1">
                <a:solidFill>
                  <a:schemeClr val="bg1">
                    <a:lumMod val="60000"/>
                    <a:lumOff val="40000"/>
                  </a:schemeClr>
                </a:solidFill>
              </a:rPr>
              <a:t>Patch</a:t>
            </a:r>
            <a:r>
              <a:rPr lang="es-ES_tradnl" sz="1500" b="1">
                <a:solidFill>
                  <a:schemeClr val="bg1">
                    <a:lumMod val="60000"/>
                    <a:lumOff val="40000"/>
                  </a:schemeClr>
                </a:solidFill>
              </a:rPr>
              <a:t> Management</a:t>
            </a:r>
            <a:endParaRPr lang="es-ES_tradnl" sz="1500" noProof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15">
            <a:extLst>
              <a:ext uri="{FF2B5EF4-FFF2-40B4-BE49-F238E27FC236}">
                <a16:creationId xmlns:a16="http://schemas.microsoft.com/office/drawing/2014/main" id="{91EB84B5-5EE6-3748-4055-AFAA6C47B385}"/>
              </a:ext>
            </a:extLst>
          </p:cNvPr>
          <p:cNvSpPr txBox="1"/>
          <p:nvPr/>
        </p:nvSpPr>
        <p:spPr>
          <a:xfrm>
            <a:off x="11037750" y="2517701"/>
            <a:ext cx="3625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0000"/>
            <a:r>
              <a:rPr lang="es-ES_tradnl" sz="1500" b="1" noProof="0">
                <a:solidFill>
                  <a:schemeClr val="bg1">
                    <a:lumMod val="60000"/>
                    <a:lumOff val="40000"/>
                  </a:schemeClr>
                </a:solidFill>
              </a:rPr>
              <a:t>Microsegmentación</a:t>
            </a:r>
            <a:endParaRPr lang="es-ES_tradnl" sz="1500" b="1" spc="-150" noProof="0">
              <a:solidFill>
                <a:schemeClr val="bg1">
                  <a:lumMod val="60000"/>
                  <a:lumOff val="4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3" name="TextBox 115">
            <a:extLst>
              <a:ext uri="{FF2B5EF4-FFF2-40B4-BE49-F238E27FC236}">
                <a16:creationId xmlns:a16="http://schemas.microsoft.com/office/drawing/2014/main" id="{8B50BBB2-B392-085B-140B-4541E80E2053}"/>
              </a:ext>
            </a:extLst>
          </p:cNvPr>
          <p:cNvSpPr txBox="1"/>
          <p:nvPr/>
        </p:nvSpPr>
        <p:spPr>
          <a:xfrm>
            <a:off x="15222689" y="2401740"/>
            <a:ext cx="2791074" cy="56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0000"/>
            <a:r>
              <a:rPr lang="es-ES_tradnl" sz="1500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Detección y Respuesta Extendida – OPEN XDR</a:t>
            </a:r>
            <a:endParaRPr lang="es-ES_tradnl" sz="1500" b="1" spc="-150" noProof="0" dirty="0">
              <a:solidFill>
                <a:schemeClr val="bg1">
                  <a:lumMod val="60000"/>
                  <a:lumOff val="4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4" name="TextBox 115">
            <a:extLst>
              <a:ext uri="{FF2B5EF4-FFF2-40B4-BE49-F238E27FC236}">
                <a16:creationId xmlns:a16="http://schemas.microsoft.com/office/drawing/2014/main" id="{7102A790-F916-441C-9855-D82728E49199}"/>
              </a:ext>
            </a:extLst>
          </p:cNvPr>
          <p:cNvSpPr txBox="1"/>
          <p:nvPr/>
        </p:nvSpPr>
        <p:spPr>
          <a:xfrm>
            <a:off x="288193" y="4784125"/>
            <a:ext cx="31006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0000"/>
            <a:r>
              <a:rPr lang="es-ES_tradnl" sz="1500" b="1">
                <a:solidFill>
                  <a:schemeClr val="bg1">
                    <a:lumMod val="60000"/>
                    <a:lumOff val="40000"/>
                  </a:schemeClr>
                </a:solidFill>
              </a:rPr>
              <a:t>DLP – Data </a:t>
            </a:r>
            <a:r>
              <a:rPr lang="es-ES_tradnl" sz="1500" b="1" err="1">
                <a:solidFill>
                  <a:schemeClr val="bg1">
                    <a:lumMod val="60000"/>
                    <a:lumOff val="40000"/>
                  </a:schemeClr>
                </a:solidFill>
              </a:rPr>
              <a:t>Loss</a:t>
            </a:r>
            <a:r>
              <a:rPr lang="es-ES_tradnl" sz="1500" b="1">
                <a:solidFill>
                  <a:schemeClr val="bg1">
                    <a:lumMod val="60000"/>
                    <a:lumOff val="40000"/>
                  </a:schemeClr>
                </a:solidFill>
              </a:rPr>
              <a:t> </a:t>
            </a:r>
            <a:r>
              <a:rPr lang="es-ES_tradnl" sz="1500" b="1" err="1">
                <a:solidFill>
                  <a:schemeClr val="bg1">
                    <a:lumMod val="60000"/>
                    <a:lumOff val="40000"/>
                  </a:schemeClr>
                </a:solidFill>
              </a:rPr>
              <a:t>Prevention</a:t>
            </a:r>
            <a:endParaRPr lang="es-ES_tradnl" sz="1500" b="1" spc="-150" noProof="0">
              <a:solidFill>
                <a:schemeClr val="bg1">
                  <a:lumMod val="60000"/>
                  <a:lumOff val="4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5" name="TextBox 115">
            <a:extLst>
              <a:ext uri="{FF2B5EF4-FFF2-40B4-BE49-F238E27FC236}">
                <a16:creationId xmlns:a16="http://schemas.microsoft.com/office/drawing/2014/main" id="{5F1F665F-0E01-DB78-0887-FA758A843825}"/>
              </a:ext>
            </a:extLst>
          </p:cNvPr>
          <p:cNvSpPr txBox="1"/>
          <p:nvPr/>
        </p:nvSpPr>
        <p:spPr>
          <a:xfrm>
            <a:off x="15485579" y="4467040"/>
            <a:ext cx="20431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0000"/>
            <a:r>
              <a:rPr lang="es-ES_tradnl" sz="1500" b="1">
                <a:solidFill>
                  <a:schemeClr val="bg1">
                    <a:lumMod val="60000"/>
                    <a:lumOff val="40000"/>
                  </a:schemeClr>
                </a:solidFill>
              </a:rPr>
              <a:t>Monitoreo de Infraestructura</a:t>
            </a:r>
            <a:endParaRPr lang="es-ES_tradnl" sz="1500" b="1" spc="-150" noProof="0">
              <a:solidFill>
                <a:schemeClr val="bg1">
                  <a:lumMod val="60000"/>
                  <a:lumOff val="4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7" name="TextBox 115">
            <a:extLst>
              <a:ext uri="{FF2B5EF4-FFF2-40B4-BE49-F238E27FC236}">
                <a16:creationId xmlns:a16="http://schemas.microsoft.com/office/drawing/2014/main" id="{CC10CAD3-98DD-45E4-81CC-E03DF0F53A0C}"/>
              </a:ext>
            </a:extLst>
          </p:cNvPr>
          <p:cNvSpPr txBox="1"/>
          <p:nvPr/>
        </p:nvSpPr>
        <p:spPr>
          <a:xfrm>
            <a:off x="-22523" y="7792735"/>
            <a:ext cx="195369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0000"/>
            <a:r>
              <a:rPr lang="es-ES_tradnl" sz="1500" b="1">
                <a:solidFill>
                  <a:schemeClr val="bg1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WAF </a:t>
            </a:r>
          </a:p>
          <a:p>
            <a:pPr algn="ctr" defTabSz="360000"/>
            <a:r>
              <a:rPr lang="es-ES_tradnl" sz="1500" b="1" spc="-150" noProof="0">
                <a:solidFill>
                  <a:schemeClr val="bg1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Anti  - </a:t>
            </a:r>
            <a:r>
              <a:rPr lang="es-ES_tradnl" sz="1500" b="1" spc="-150" noProof="0" err="1">
                <a:solidFill>
                  <a:schemeClr val="bg1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DDo</a:t>
            </a:r>
            <a:r>
              <a:rPr lang="es-ES_tradnl" sz="1500" b="1" spc="-150">
                <a:solidFill>
                  <a:schemeClr val="bg1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</a:p>
          <a:p>
            <a:pPr algn="ctr" defTabSz="360000"/>
            <a:r>
              <a:rPr lang="es-ES_tradnl" sz="1500" b="1" spc="-150" noProof="0">
                <a:solidFill>
                  <a:schemeClr val="bg1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Balanceo de carga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741F0E2-231A-B322-93D9-45E71A069183}"/>
              </a:ext>
            </a:extLst>
          </p:cNvPr>
          <p:cNvSpPr txBox="1"/>
          <p:nvPr/>
        </p:nvSpPr>
        <p:spPr>
          <a:xfrm>
            <a:off x="8280010" y="2349243"/>
            <a:ext cx="198771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500" b="1">
                <a:solidFill>
                  <a:schemeClr val="bg1">
                    <a:lumMod val="60000"/>
                    <a:lumOff val="40000"/>
                  </a:schemeClr>
                </a:solidFill>
              </a:rPr>
              <a:t>Emulación de ataques de adversarios</a:t>
            </a:r>
            <a:endParaRPr lang="es-ES_tradnl" sz="1500" b="1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95DFB3B8-31AF-B05A-0C1D-BC0B59282A0F}"/>
              </a:ext>
            </a:extLst>
          </p:cNvPr>
          <p:cNvSpPr txBox="1"/>
          <p:nvPr/>
        </p:nvSpPr>
        <p:spPr>
          <a:xfrm>
            <a:off x="16438718" y="7374755"/>
            <a:ext cx="172583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1500" b="1" noProof="0">
                <a:solidFill>
                  <a:schemeClr val="bg1">
                    <a:lumMod val="60000"/>
                    <a:lumOff val="40000"/>
                  </a:schemeClr>
                </a:solidFill>
              </a:rPr>
              <a:t>Administración y Gestión Remota</a:t>
            </a:r>
            <a:endParaRPr lang="es-ES_tradnl" sz="1500" noProof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" name="TextBox 113">
            <a:extLst>
              <a:ext uri="{FF2B5EF4-FFF2-40B4-BE49-F238E27FC236}">
                <a16:creationId xmlns:a16="http://schemas.microsoft.com/office/drawing/2014/main" id="{26494A12-7722-EFB8-D553-C54443ECF3D8}"/>
              </a:ext>
            </a:extLst>
          </p:cNvPr>
          <p:cNvSpPr txBox="1"/>
          <p:nvPr/>
        </p:nvSpPr>
        <p:spPr>
          <a:xfrm>
            <a:off x="9582352" y="7265547"/>
            <a:ext cx="1632915" cy="812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0000"/>
            <a:r>
              <a:rPr lang="es-ES_tradnl" sz="1500" b="1" noProof="0">
                <a:solidFill>
                  <a:schemeClr val="bg1">
                    <a:lumMod val="60000"/>
                    <a:lumOff val="40000"/>
                  </a:schemeClr>
                </a:solidFill>
              </a:rPr>
              <a:t>Administración de Dispositivos Móviles - MDM</a:t>
            </a:r>
            <a:endParaRPr lang="es-ES_tradnl" sz="1500" b="1" spc="-150" noProof="0">
              <a:solidFill>
                <a:schemeClr val="bg1">
                  <a:lumMod val="60000"/>
                  <a:lumOff val="4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32" name="TextBox 115">
            <a:extLst>
              <a:ext uri="{FF2B5EF4-FFF2-40B4-BE49-F238E27FC236}">
                <a16:creationId xmlns:a16="http://schemas.microsoft.com/office/drawing/2014/main" id="{8159135C-1148-A408-3F3D-1073322B5CD1}"/>
              </a:ext>
            </a:extLst>
          </p:cNvPr>
          <p:cNvSpPr txBox="1"/>
          <p:nvPr/>
        </p:nvSpPr>
        <p:spPr>
          <a:xfrm>
            <a:off x="7877552" y="9042947"/>
            <a:ext cx="130869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0000"/>
            <a:r>
              <a:rPr lang="es-ES_tradnl" sz="1500" b="1" noProof="0">
                <a:solidFill>
                  <a:schemeClr val="bg1">
                    <a:lumMod val="60000"/>
                    <a:lumOff val="40000"/>
                  </a:schemeClr>
                </a:solidFill>
              </a:rPr>
              <a:t>Múltiple Factor de Autenticación</a:t>
            </a:r>
            <a:endParaRPr lang="es-ES_tradnl" sz="1500" b="1" spc="-150" noProof="0">
              <a:solidFill>
                <a:schemeClr val="bg1">
                  <a:lumMod val="60000"/>
                  <a:lumOff val="4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33" name="TextBox 115">
            <a:extLst>
              <a:ext uri="{FF2B5EF4-FFF2-40B4-BE49-F238E27FC236}">
                <a16:creationId xmlns:a16="http://schemas.microsoft.com/office/drawing/2014/main" id="{C963D5A4-B861-2306-242B-AC343601C16D}"/>
              </a:ext>
            </a:extLst>
          </p:cNvPr>
          <p:cNvSpPr txBox="1"/>
          <p:nvPr/>
        </p:nvSpPr>
        <p:spPr>
          <a:xfrm>
            <a:off x="12944292" y="9452435"/>
            <a:ext cx="209956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0000"/>
            <a:r>
              <a:rPr lang="es-ES_tradnl" sz="1500" b="1" noProof="0">
                <a:solidFill>
                  <a:schemeClr val="bg1">
                    <a:lumMod val="60000"/>
                    <a:lumOff val="40000"/>
                  </a:schemeClr>
                </a:solidFill>
              </a:rPr>
              <a:t>Seguridad para Desarrollo de Aplicaciones</a:t>
            </a:r>
            <a:endParaRPr lang="es-ES_tradnl" sz="1500" b="1" spc="-150" noProof="0">
              <a:solidFill>
                <a:schemeClr val="bg1">
                  <a:lumMod val="60000"/>
                  <a:lumOff val="4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9" name="TextBox 115">
            <a:extLst>
              <a:ext uri="{FF2B5EF4-FFF2-40B4-BE49-F238E27FC236}">
                <a16:creationId xmlns:a16="http://schemas.microsoft.com/office/drawing/2014/main" id="{92A209B1-F87C-51E5-F2D2-78EA01ADBAA6}"/>
              </a:ext>
            </a:extLst>
          </p:cNvPr>
          <p:cNvSpPr txBox="1"/>
          <p:nvPr/>
        </p:nvSpPr>
        <p:spPr>
          <a:xfrm>
            <a:off x="328699" y="6352329"/>
            <a:ext cx="31006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0000"/>
            <a:r>
              <a:rPr lang="es-ES_tradnl" sz="1500" b="1">
                <a:solidFill>
                  <a:schemeClr val="bg1">
                    <a:lumMod val="60000"/>
                    <a:lumOff val="40000"/>
                  </a:schemeClr>
                </a:solidFill>
              </a:rPr>
              <a:t>Protección de datos sensibles</a:t>
            </a:r>
            <a:endParaRPr lang="es-ES_tradnl" sz="1500" b="1" spc="-150" noProof="0">
              <a:solidFill>
                <a:schemeClr val="bg1">
                  <a:lumMod val="60000"/>
                  <a:lumOff val="4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8" name="TextBox 115">
            <a:extLst>
              <a:ext uri="{FF2B5EF4-FFF2-40B4-BE49-F238E27FC236}">
                <a16:creationId xmlns:a16="http://schemas.microsoft.com/office/drawing/2014/main" id="{2E72D09D-C323-A130-BC92-592FC71FB014}"/>
              </a:ext>
            </a:extLst>
          </p:cNvPr>
          <p:cNvSpPr txBox="1"/>
          <p:nvPr/>
        </p:nvSpPr>
        <p:spPr>
          <a:xfrm>
            <a:off x="3251875" y="7915425"/>
            <a:ext cx="31006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0000"/>
            <a:r>
              <a:rPr lang="es-ES_tradnl" sz="1500" b="1" spc="-150" noProof="0" err="1">
                <a:solidFill>
                  <a:schemeClr val="bg1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Phising</a:t>
            </a:r>
            <a:endParaRPr lang="es-ES_tradnl" sz="1500" b="1" spc="-150" noProof="0">
              <a:solidFill>
                <a:schemeClr val="bg1">
                  <a:lumMod val="60000"/>
                  <a:lumOff val="40000"/>
                </a:schemeClr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360000"/>
            <a:r>
              <a:rPr lang="es-ES_tradnl" sz="1500" b="1" spc="-150">
                <a:solidFill>
                  <a:schemeClr val="bg1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 - </a:t>
            </a:r>
            <a:r>
              <a:rPr lang="es-ES_tradnl" sz="1500" b="1" spc="-150" err="1">
                <a:solidFill>
                  <a:schemeClr val="bg1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learning</a:t>
            </a:r>
            <a:endParaRPr lang="es-ES_tradnl" sz="1500" b="1" spc="-150" noProof="0">
              <a:solidFill>
                <a:schemeClr val="bg1">
                  <a:lumMod val="60000"/>
                  <a:lumOff val="40000"/>
                </a:schemeClr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115">
            <a:extLst>
              <a:ext uri="{FF2B5EF4-FFF2-40B4-BE49-F238E27FC236}">
                <a16:creationId xmlns:a16="http://schemas.microsoft.com/office/drawing/2014/main" id="{02D820A4-917A-8182-9602-BA4E96AC0275}"/>
              </a:ext>
            </a:extLst>
          </p:cNvPr>
          <p:cNvSpPr txBox="1"/>
          <p:nvPr/>
        </p:nvSpPr>
        <p:spPr>
          <a:xfrm>
            <a:off x="1458922" y="9640469"/>
            <a:ext cx="31006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0000"/>
            <a:r>
              <a:rPr lang="es-ES_tradnl" sz="1500" b="1">
                <a:solidFill>
                  <a:schemeClr val="bg1">
                    <a:lumMod val="60000"/>
                    <a:lumOff val="40000"/>
                  </a:schemeClr>
                </a:solidFill>
              </a:rPr>
              <a:t>EH Automatizado</a:t>
            </a:r>
            <a:endParaRPr lang="es-ES_tradnl" sz="1500" b="1" spc="-150" noProof="0">
              <a:solidFill>
                <a:schemeClr val="bg1">
                  <a:lumMod val="60000"/>
                  <a:lumOff val="4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22" name="TextBox 115">
            <a:extLst>
              <a:ext uri="{FF2B5EF4-FFF2-40B4-BE49-F238E27FC236}">
                <a16:creationId xmlns:a16="http://schemas.microsoft.com/office/drawing/2014/main" id="{605137C4-C854-6B7E-B620-6E72AC553D4E}"/>
              </a:ext>
            </a:extLst>
          </p:cNvPr>
          <p:cNvSpPr txBox="1"/>
          <p:nvPr/>
        </p:nvSpPr>
        <p:spPr>
          <a:xfrm>
            <a:off x="16353772" y="9708591"/>
            <a:ext cx="20431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0000"/>
            <a:r>
              <a:rPr lang="es-ES_tradnl" sz="1500" b="1">
                <a:solidFill>
                  <a:schemeClr val="bg1">
                    <a:lumMod val="60000"/>
                    <a:lumOff val="40000"/>
                  </a:schemeClr>
                </a:solidFill>
              </a:rPr>
              <a:t>Seguridad OT</a:t>
            </a:r>
            <a:endParaRPr lang="es-ES_tradnl" sz="1500" b="1" spc="-150" noProof="0">
              <a:solidFill>
                <a:schemeClr val="bg1">
                  <a:lumMod val="60000"/>
                  <a:lumOff val="4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23" name="TextBox 115">
            <a:extLst>
              <a:ext uri="{FF2B5EF4-FFF2-40B4-BE49-F238E27FC236}">
                <a16:creationId xmlns:a16="http://schemas.microsoft.com/office/drawing/2014/main" id="{25FBE990-BA06-3E5E-28B7-57798594E732}"/>
              </a:ext>
            </a:extLst>
          </p:cNvPr>
          <p:cNvSpPr txBox="1"/>
          <p:nvPr/>
        </p:nvSpPr>
        <p:spPr>
          <a:xfrm>
            <a:off x="15381101" y="6159872"/>
            <a:ext cx="20431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0000"/>
            <a:r>
              <a:rPr lang="es-ES_tradnl" sz="1500" b="1">
                <a:solidFill>
                  <a:schemeClr val="bg1">
                    <a:lumMod val="60000"/>
                    <a:lumOff val="40000"/>
                  </a:schemeClr>
                </a:solidFill>
              </a:rPr>
              <a:t>NG - SIEM </a:t>
            </a:r>
            <a:endParaRPr lang="es-ES_tradnl" sz="1500" b="1" spc="-150" noProof="0">
              <a:solidFill>
                <a:schemeClr val="bg1">
                  <a:lumMod val="60000"/>
                  <a:lumOff val="4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" panose="020B0606030504020204" pitchFamily="34" charset="0"/>
            </a:endParaRPr>
          </a:p>
        </p:txBody>
      </p:sp>
      <p:pic>
        <p:nvPicPr>
          <p:cNvPr id="36" name="Imagen 35" descr="Logotipo, nombre de la empresa&#10;&#10;El contenido generado por inteligencia artificial puede ser incorrecto.">
            <a:extLst>
              <a:ext uri="{FF2B5EF4-FFF2-40B4-BE49-F238E27FC236}">
                <a16:creationId xmlns:a16="http://schemas.microsoft.com/office/drawing/2014/main" id="{706012AC-4FDF-4D01-ACF2-708C58092BA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389673" y="6865586"/>
            <a:ext cx="1743541" cy="1671746"/>
          </a:xfrm>
          <a:prstGeom prst="rect">
            <a:avLst/>
          </a:prstGeom>
        </p:spPr>
      </p:pic>
      <p:pic>
        <p:nvPicPr>
          <p:cNvPr id="39" name="Marcador de posición de imagen 38" descr="Logotipo, nombre de la empresa&#10;&#10;El contenido generado por inteligencia artificial puede ser incorrecto.">
            <a:extLst>
              <a:ext uri="{FF2B5EF4-FFF2-40B4-BE49-F238E27FC236}">
                <a16:creationId xmlns:a16="http://schemas.microsoft.com/office/drawing/2014/main" id="{166FDE8F-FEB7-A475-03A9-1479E756EAEC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5"/>
          <a:srcRect t="3212" b="3212"/>
          <a:stretch/>
        </p:blipFill>
        <p:spPr>
          <a:xfrm>
            <a:off x="3526321" y="-43812"/>
            <a:ext cx="3781676" cy="3513892"/>
          </a:xfrm>
        </p:spPr>
      </p:pic>
      <p:sp>
        <p:nvSpPr>
          <p:cNvPr id="10" name="TextBox 117">
            <a:extLst>
              <a:ext uri="{FF2B5EF4-FFF2-40B4-BE49-F238E27FC236}">
                <a16:creationId xmlns:a16="http://schemas.microsoft.com/office/drawing/2014/main" id="{692B0934-8BBC-D31E-6E03-63A724EECD9C}"/>
              </a:ext>
            </a:extLst>
          </p:cNvPr>
          <p:cNvSpPr txBox="1"/>
          <p:nvPr/>
        </p:nvSpPr>
        <p:spPr>
          <a:xfrm>
            <a:off x="4220558" y="2324081"/>
            <a:ext cx="253875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500" noProof="0">
                <a:solidFill>
                  <a:schemeClr val="bg1">
                    <a:lumMod val="60000"/>
                    <a:lumOff val="40000"/>
                  </a:schemeClr>
                </a:solidFill>
              </a:rPr>
              <a:t>Email Security</a:t>
            </a:r>
            <a:endParaRPr lang="es-ES_tradnl" sz="1500" b="1">
              <a:solidFill>
                <a:schemeClr val="bg1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s-ES_tradnl" sz="1500" b="1">
                <a:solidFill>
                  <a:schemeClr val="bg1">
                    <a:lumMod val="60000"/>
                    <a:lumOff val="40000"/>
                  </a:schemeClr>
                </a:solidFill>
              </a:rPr>
              <a:t>BK </a:t>
            </a:r>
            <a:r>
              <a:rPr lang="es-ES_tradnl" sz="1500" b="1" err="1">
                <a:solidFill>
                  <a:schemeClr val="bg1">
                    <a:lumMod val="60000"/>
                    <a:lumOff val="40000"/>
                  </a:schemeClr>
                </a:solidFill>
              </a:rPr>
              <a:t>Oficce</a:t>
            </a:r>
            <a:r>
              <a:rPr lang="es-ES_tradnl" sz="1500" b="1">
                <a:solidFill>
                  <a:schemeClr val="bg1">
                    <a:lumMod val="60000"/>
                    <a:lumOff val="40000"/>
                  </a:schemeClr>
                </a:solidFill>
              </a:rPr>
              <a:t> 365</a:t>
            </a:r>
          </a:p>
          <a:p>
            <a:pPr algn="ctr"/>
            <a:r>
              <a:rPr lang="es-ES_tradnl" sz="1500" b="1" err="1">
                <a:solidFill>
                  <a:schemeClr val="bg1">
                    <a:lumMod val="60000"/>
                    <a:lumOff val="40000"/>
                  </a:schemeClr>
                </a:solidFill>
              </a:rPr>
              <a:t>Awareness</a:t>
            </a:r>
            <a:endParaRPr lang="es-ES_tradnl" sz="1500" b="1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Полилиния 24">
            <a:extLst>
              <a:ext uri="{FF2B5EF4-FFF2-40B4-BE49-F238E27FC236}">
                <a16:creationId xmlns:a16="http://schemas.microsoft.com/office/drawing/2014/main" id="{15148656-63F5-8EFA-8667-D0A606E359BA}"/>
              </a:ext>
            </a:extLst>
          </p:cNvPr>
          <p:cNvSpPr/>
          <p:nvPr/>
        </p:nvSpPr>
        <p:spPr>
          <a:xfrm>
            <a:off x="3501281" y="3463828"/>
            <a:ext cx="11285438" cy="3341880"/>
          </a:xfrm>
          <a:custGeom>
            <a:avLst/>
            <a:gdLst>
              <a:gd name="connsiteX0" fmla="*/ 0 w 10904438"/>
              <a:gd name="connsiteY0" fmla="*/ 0 h 3360932"/>
              <a:gd name="connsiteX1" fmla="*/ 10904438 w 10904438"/>
              <a:gd name="connsiteY1" fmla="*/ 0 h 3360932"/>
              <a:gd name="connsiteX2" fmla="*/ 10904438 w 10904438"/>
              <a:gd name="connsiteY2" fmla="*/ 3360932 h 3360932"/>
              <a:gd name="connsiteX3" fmla="*/ 0 w 10904438"/>
              <a:gd name="connsiteY3" fmla="*/ 3360932 h 3360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04438" h="3360932">
                <a:moveTo>
                  <a:pt x="0" y="0"/>
                </a:moveTo>
                <a:lnTo>
                  <a:pt x="10904438" y="0"/>
                </a:lnTo>
                <a:lnTo>
                  <a:pt x="10904438" y="3360932"/>
                </a:lnTo>
                <a:lnTo>
                  <a:pt x="0" y="3360932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/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D58B847F-0EFA-08A1-C186-4A07227342F9}"/>
              </a:ext>
            </a:extLst>
          </p:cNvPr>
          <p:cNvGrpSpPr/>
          <p:nvPr/>
        </p:nvGrpSpPr>
        <p:grpSpPr>
          <a:xfrm>
            <a:off x="4850477" y="4863789"/>
            <a:ext cx="9142613" cy="1508105"/>
            <a:chOff x="4905586" y="889915"/>
            <a:chExt cx="8476828" cy="150810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89FC92-8455-69AC-E93C-E926C769D40E}"/>
                </a:ext>
              </a:extLst>
            </p:cNvPr>
            <p:cNvSpPr txBox="1"/>
            <p:nvPr/>
          </p:nvSpPr>
          <p:spPr>
            <a:xfrm>
              <a:off x="4905586" y="889915"/>
              <a:ext cx="847682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7000" noProof="0" err="1">
                  <a:solidFill>
                    <a:schemeClr val="accent1">
                      <a:lumMod val="75000"/>
                    </a:schemeClr>
                  </a:solidFill>
                  <a:latin typeface="Montserrat ExtraBold" panose="00000900000000000000" pitchFamily="50" charset="0"/>
                  <a:ea typeface="Roboto Black" panose="02000000000000000000" pitchFamily="2" charset="0"/>
                  <a:cs typeface="Open Sans Light" panose="020B0306030504020204" pitchFamily="34" charset="0"/>
                </a:rPr>
                <a:t>CiberSoluciones</a:t>
              </a:r>
              <a:endParaRPr lang="es-ES_tradnl" sz="7000" noProof="0">
                <a:solidFill>
                  <a:schemeClr val="accent1">
                    <a:lumMod val="7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D66396E-605F-C9F2-BB1F-F688A71B0483}"/>
                </a:ext>
              </a:extLst>
            </p:cNvPr>
            <p:cNvSpPr txBox="1"/>
            <p:nvPr/>
          </p:nvSpPr>
          <p:spPr>
            <a:xfrm>
              <a:off x="5436235" y="2059466"/>
              <a:ext cx="70451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600" noProof="0">
                  <a:solidFill>
                    <a:schemeClr val="bg2"/>
                  </a:solidFill>
                </a:rPr>
                <a:t>Soluciones avanzadas de seguridad diseñadas para proteger y transformar su negocio</a:t>
              </a:r>
              <a:endParaRPr lang="es-ES_tradnl" sz="1500" noProof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</p:grpSp>
      <p:pic>
        <p:nvPicPr>
          <p:cNvPr id="66" name="Gráfico 65">
            <a:extLst>
              <a:ext uri="{FF2B5EF4-FFF2-40B4-BE49-F238E27FC236}">
                <a16:creationId xmlns:a16="http://schemas.microsoft.com/office/drawing/2014/main" id="{9C3CEFDE-EC4E-344C-58D4-FA575F9184D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667184" y="3794974"/>
            <a:ext cx="4987802" cy="106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94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Imagen 91" descr="Un hombre con un celular en la mano&#10;&#10;El contenido generado por IA puede ser incorrecto.">
            <a:extLst>
              <a:ext uri="{FF2B5EF4-FFF2-40B4-BE49-F238E27FC236}">
                <a16:creationId xmlns:a16="http://schemas.microsoft.com/office/drawing/2014/main" id="{5AC2CCB8-7AE2-548C-CDBE-E14E021C19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2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18323"/>
            <a:ext cx="18288000" cy="10288588"/>
          </a:xfrm>
          <a:prstGeom prst="rect">
            <a:avLst/>
          </a:prstGeom>
        </p:spPr>
      </p:pic>
      <p:sp>
        <p:nvSpPr>
          <p:cNvPr id="105" name="Прямоугольник 56">
            <a:extLst>
              <a:ext uri="{FF2B5EF4-FFF2-40B4-BE49-F238E27FC236}">
                <a16:creationId xmlns:a16="http://schemas.microsoft.com/office/drawing/2014/main" id="{DB28925F-EDF9-A054-29E6-E229AC6B764A}"/>
              </a:ext>
            </a:extLst>
          </p:cNvPr>
          <p:cNvSpPr/>
          <p:nvPr/>
        </p:nvSpPr>
        <p:spPr>
          <a:xfrm rot="10800000">
            <a:off x="0" y="95269"/>
            <a:ext cx="18288000" cy="10193319"/>
          </a:xfrm>
          <a:prstGeom prst="rect">
            <a:avLst/>
          </a:prstGeom>
          <a:solidFill>
            <a:srgbClr val="232B36">
              <a:alpha val="69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3DC5EBC3-3B4C-4B26-A2EE-0FA8F4DF5B9E}"/>
              </a:ext>
            </a:extLst>
          </p:cNvPr>
          <p:cNvSpPr/>
          <p:nvPr/>
        </p:nvSpPr>
        <p:spPr>
          <a:xfrm>
            <a:off x="5828504" y="1828800"/>
            <a:ext cx="6630992" cy="6630990"/>
          </a:xfrm>
          <a:prstGeom prst="ellipse">
            <a:avLst/>
          </a:prstGeom>
          <a:noFill/>
          <a:ln w="22225" cap="rnd">
            <a:solidFill>
              <a:schemeClr val="bg2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F4EA1D29-418A-4110-BE29-2B827B0FD2AC}"/>
              </a:ext>
            </a:extLst>
          </p:cNvPr>
          <p:cNvSpPr/>
          <p:nvPr/>
        </p:nvSpPr>
        <p:spPr>
          <a:xfrm rot="169074">
            <a:off x="6058485" y="2058779"/>
            <a:ext cx="6171031" cy="6171031"/>
          </a:xfrm>
          <a:prstGeom prst="ellipse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2"/>
            </a:solidFill>
          </a:ln>
          <a:effectLst>
            <a:outerShdw blurRad="927100" dist="279400" dir="13200000" algn="b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4E283871-BD0A-4064-B345-A632F3E21C81}"/>
              </a:ext>
            </a:extLst>
          </p:cNvPr>
          <p:cNvSpPr/>
          <p:nvPr/>
        </p:nvSpPr>
        <p:spPr>
          <a:xfrm>
            <a:off x="7426884" y="3427179"/>
            <a:ext cx="3434232" cy="3434230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51000">
                <a:schemeClr val="accent4">
                  <a:lumMod val="90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2700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7BF8DDB-37F7-48BE-AD78-6315C0A7DBB6}"/>
              </a:ext>
            </a:extLst>
          </p:cNvPr>
          <p:cNvSpPr txBox="1"/>
          <p:nvPr/>
        </p:nvSpPr>
        <p:spPr>
          <a:xfrm>
            <a:off x="7752019" y="4790350"/>
            <a:ext cx="2783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b="1" noProof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Servicios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E1BD657-888F-43F7-A660-78E3D99C9BB0}"/>
              </a:ext>
            </a:extLst>
          </p:cNvPr>
          <p:cNvSpPr txBox="1"/>
          <p:nvPr/>
        </p:nvSpPr>
        <p:spPr>
          <a:xfrm>
            <a:off x="10689410" y="8334152"/>
            <a:ext cx="4208279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0000">
              <a:lnSpc>
                <a:spcPct val="150000"/>
              </a:lnSpc>
            </a:pPr>
            <a:r>
              <a:rPr lang="es-ES_tradnl" sz="2000" spc="-15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SGSI – PESI - GCN – DR </a:t>
            </a:r>
          </a:p>
          <a:p>
            <a:pPr algn="ctr" defTabSz="360000">
              <a:lnSpc>
                <a:spcPct val="150000"/>
              </a:lnSpc>
            </a:pPr>
            <a:r>
              <a:rPr lang="es-ES_tradnl" sz="2000" spc="-15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Soporte.- instalación -Gestión de riesgos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D1A2B32-1D6B-45AA-8121-35EFBFC7A059}"/>
              </a:ext>
            </a:extLst>
          </p:cNvPr>
          <p:cNvSpPr txBox="1"/>
          <p:nvPr/>
        </p:nvSpPr>
        <p:spPr>
          <a:xfrm>
            <a:off x="11890443" y="2232708"/>
            <a:ext cx="5614244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0000">
              <a:lnSpc>
                <a:spcPct val="150000"/>
              </a:lnSpc>
            </a:pPr>
            <a:r>
              <a:rPr lang="es-ES_tradnl" sz="2000" spc="-150" noProof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Investigaciones éticas y publicas de información que tengas comprometida de tu empresa</a:t>
            </a:r>
          </a:p>
          <a:p>
            <a:pPr algn="ctr" defTabSz="360000">
              <a:lnSpc>
                <a:spcPct val="150000"/>
              </a:lnSpc>
            </a:pPr>
            <a:r>
              <a:rPr lang="es-ES_tradnl" sz="2000" spc="-150" noProof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Ranking nivel de exposición, protección de marca.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71C46B5-92C5-48B3-9998-9DE8077E19FE}"/>
              </a:ext>
            </a:extLst>
          </p:cNvPr>
          <p:cNvSpPr txBox="1"/>
          <p:nvPr/>
        </p:nvSpPr>
        <p:spPr>
          <a:xfrm>
            <a:off x="3193139" y="8189650"/>
            <a:ext cx="4748000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0000">
              <a:lnSpc>
                <a:spcPct val="150000"/>
              </a:lnSpc>
            </a:pPr>
            <a:r>
              <a:rPr lang="es-ES_tradnl" sz="2000" noProof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Ejecución </a:t>
            </a:r>
            <a:r>
              <a:rPr lang="es-ES_tradnl" sz="2000" noProof="0" err="1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RedTeam</a:t>
            </a:r>
            <a:endParaRPr lang="es-ES_tradnl" sz="2000" noProof="0">
              <a:solidFill>
                <a:schemeClr val="bg2"/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 Light" panose="020B0306030504020204" pitchFamily="34" charset="0"/>
            </a:endParaRPr>
          </a:p>
          <a:p>
            <a:pPr algn="ctr" defTabSz="360000">
              <a:lnSpc>
                <a:spcPct val="150000"/>
              </a:lnSpc>
            </a:pPr>
            <a:r>
              <a:rPr lang="es-ES_tradnl" sz="2000" spc="-150" noProof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Análisis Forense - SOC MDR</a:t>
            </a:r>
          </a:p>
        </p:txBody>
      </p:sp>
      <p:sp>
        <p:nvSpPr>
          <p:cNvPr id="94" name="Rectángulo redondeado 93">
            <a:extLst>
              <a:ext uri="{FF2B5EF4-FFF2-40B4-BE49-F238E27FC236}">
                <a16:creationId xmlns:a16="http://schemas.microsoft.com/office/drawing/2014/main" id="{FFF5D0CC-0C63-4660-E423-1839A042C438}"/>
              </a:ext>
            </a:extLst>
          </p:cNvPr>
          <p:cNvSpPr/>
          <p:nvPr/>
        </p:nvSpPr>
        <p:spPr>
          <a:xfrm>
            <a:off x="1222789" y="1820911"/>
            <a:ext cx="6161776" cy="1011490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  <a:alpha val="37782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/>
          </a:p>
        </p:txBody>
      </p:sp>
      <p:sp>
        <p:nvSpPr>
          <p:cNvPr id="96" name="TextBox 32">
            <a:extLst>
              <a:ext uri="{FF2B5EF4-FFF2-40B4-BE49-F238E27FC236}">
                <a16:creationId xmlns:a16="http://schemas.microsoft.com/office/drawing/2014/main" id="{118D29B7-4072-BC34-2801-F1BEB0E6B6C1}"/>
              </a:ext>
            </a:extLst>
          </p:cNvPr>
          <p:cNvSpPr txBox="1"/>
          <p:nvPr/>
        </p:nvSpPr>
        <p:spPr>
          <a:xfrm>
            <a:off x="892604" y="2857109"/>
            <a:ext cx="5211272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360000">
              <a:lnSpc>
                <a:spcPct val="150000"/>
              </a:lnSpc>
              <a:defRPr sz="2000" spc="-15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defRPr>
            </a:lvl1pPr>
          </a:lstStyle>
          <a:p>
            <a:pPr algn="r"/>
            <a:r>
              <a:rPr lang="es-ES_tradnl"/>
              <a:t>Con Ingenieros humanos y con  IA, Machine </a:t>
            </a:r>
            <a:r>
              <a:rPr lang="es-ES_tradnl" err="1"/>
              <a:t>Learning</a:t>
            </a:r>
            <a:r>
              <a:rPr lang="es-ES_tradnl"/>
              <a:t> y Automatización</a:t>
            </a:r>
          </a:p>
        </p:txBody>
      </p:sp>
      <p:sp>
        <p:nvSpPr>
          <p:cNvPr id="97" name="TextBox 33">
            <a:extLst>
              <a:ext uri="{FF2B5EF4-FFF2-40B4-BE49-F238E27FC236}">
                <a16:creationId xmlns:a16="http://schemas.microsoft.com/office/drawing/2014/main" id="{B9EAA6D5-805E-3A34-6F7D-A68B3720DCC5}"/>
              </a:ext>
            </a:extLst>
          </p:cNvPr>
          <p:cNvSpPr txBox="1"/>
          <p:nvPr/>
        </p:nvSpPr>
        <p:spPr>
          <a:xfrm>
            <a:off x="1721114" y="1862363"/>
            <a:ext cx="48525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500" b="1" noProof="0" err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Ethical</a:t>
            </a:r>
            <a:r>
              <a:rPr lang="es-ES_tradnl" sz="2500" b="1" noProof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Hacking Análisis de Vulnerabilidades </a:t>
            </a:r>
            <a:r>
              <a:rPr lang="es-ES_tradnl" sz="2500" b="1" noProof="0" err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Pentesting</a:t>
            </a:r>
            <a:endParaRPr lang="es-ES_tradnl" sz="2500" b="1" noProof="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98" name="Rectángulo redondeado 97">
            <a:extLst>
              <a:ext uri="{FF2B5EF4-FFF2-40B4-BE49-F238E27FC236}">
                <a16:creationId xmlns:a16="http://schemas.microsoft.com/office/drawing/2014/main" id="{3474640A-2516-94D4-A62C-92FA9DED6319}"/>
              </a:ext>
            </a:extLst>
          </p:cNvPr>
          <p:cNvSpPr/>
          <p:nvPr/>
        </p:nvSpPr>
        <p:spPr>
          <a:xfrm>
            <a:off x="9666726" y="1095986"/>
            <a:ext cx="4071027" cy="1011490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  <a:alpha val="37782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C93BC7F-B28C-45DC-B23E-70B7E2B3AB61}"/>
              </a:ext>
            </a:extLst>
          </p:cNvPr>
          <p:cNvSpPr txBox="1"/>
          <p:nvPr/>
        </p:nvSpPr>
        <p:spPr>
          <a:xfrm>
            <a:off x="2685949" y="5779549"/>
            <a:ext cx="3195124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0000">
              <a:lnSpc>
                <a:spcPct val="150000"/>
              </a:lnSpc>
            </a:pPr>
            <a:r>
              <a:rPr lang="es-ES_tradnl" sz="2000" spc="-150" err="1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Ransomware</a:t>
            </a:r>
            <a:r>
              <a:rPr lang="es-ES_tradnl" sz="2000" spc="-15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 – Malware</a:t>
            </a:r>
          </a:p>
          <a:p>
            <a:pPr algn="ctr" defTabSz="360000">
              <a:lnSpc>
                <a:spcPct val="150000"/>
              </a:lnSpc>
            </a:pPr>
            <a:r>
              <a:rPr lang="es-ES_tradnl" sz="2000" spc="-15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rPr>
              <a:t>Real en ambientes Controlados</a:t>
            </a:r>
          </a:p>
        </p:txBody>
      </p:sp>
      <p:sp>
        <p:nvSpPr>
          <p:cNvPr id="99" name="Rectángulo redondeado 98">
            <a:extLst>
              <a:ext uri="{FF2B5EF4-FFF2-40B4-BE49-F238E27FC236}">
                <a16:creationId xmlns:a16="http://schemas.microsoft.com/office/drawing/2014/main" id="{343F3A12-0977-922B-6B3F-7E4A5B6C7B50}"/>
              </a:ext>
            </a:extLst>
          </p:cNvPr>
          <p:cNvSpPr/>
          <p:nvPr/>
        </p:nvSpPr>
        <p:spPr>
          <a:xfrm>
            <a:off x="11973691" y="4574104"/>
            <a:ext cx="5466386" cy="1011490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  <a:alpha val="37782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46DC6E0-3E3F-4169-AB0D-A5B209C463BF}"/>
              </a:ext>
            </a:extLst>
          </p:cNvPr>
          <p:cNvSpPr txBox="1"/>
          <p:nvPr/>
        </p:nvSpPr>
        <p:spPr>
          <a:xfrm>
            <a:off x="11973691" y="5724360"/>
            <a:ext cx="3239510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360000">
              <a:lnSpc>
                <a:spcPct val="150000"/>
              </a:lnSpc>
              <a:defRPr sz="2000" spc="-15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defRPr>
            </a:lvl1pPr>
          </a:lstStyle>
          <a:p>
            <a:pPr algn="ctr"/>
            <a:r>
              <a:rPr lang="es-ES_tradnl"/>
              <a:t>Consultoría </a:t>
            </a:r>
          </a:p>
          <a:p>
            <a:pPr algn="ctr"/>
            <a:r>
              <a:rPr lang="es-ES_tradnl"/>
              <a:t>Campanas de Phishing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3CD55DE-528F-47AC-9F41-0DDA4DD643AA}"/>
              </a:ext>
            </a:extLst>
          </p:cNvPr>
          <p:cNvSpPr txBox="1"/>
          <p:nvPr/>
        </p:nvSpPr>
        <p:spPr>
          <a:xfrm>
            <a:off x="13018407" y="4636462"/>
            <a:ext cx="40710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500" b="1" noProof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Consultoría</a:t>
            </a:r>
          </a:p>
          <a:p>
            <a:r>
              <a:rPr lang="es-ES_tradnl" sz="2500" b="1" noProof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Charlas de ciberseguridad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7232B17C-97CF-456B-A3B2-167E2828C4F3}"/>
              </a:ext>
            </a:extLst>
          </p:cNvPr>
          <p:cNvGrpSpPr/>
          <p:nvPr/>
        </p:nvGrpSpPr>
        <p:grpSpPr>
          <a:xfrm>
            <a:off x="6590942" y="1716457"/>
            <a:ext cx="1260924" cy="1260924"/>
            <a:chOff x="6817570" y="1881715"/>
            <a:chExt cx="1260924" cy="1260924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96482600-8A32-42C4-9324-AA4FEDE58982}"/>
                </a:ext>
              </a:extLst>
            </p:cNvPr>
            <p:cNvSpPr/>
            <p:nvPr/>
          </p:nvSpPr>
          <p:spPr>
            <a:xfrm rot="3489205">
              <a:off x="6817570" y="1881715"/>
              <a:ext cx="1260924" cy="1260924"/>
            </a:xfrm>
            <a:prstGeom prst="ellipse">
              <a:avLst/>
            </a:prstGeom>
            <a:solidFill>
              <a:schemeClr val="accent4"/>
            </a:solidFill>
            <a:ln w="76200">
              <a:solidFill>
                <a:schemeClr val="bg2"/>
              </a:solidFill>
            </a:ln>
            <a:effectLst>
              <a:outerShdw blurRad="1270000" sx="98000" sy="98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_tradnl" noProof="0"/>
            </a:p>
          </p:txBody>
        </p:sp>
        <p:sp>
          <p:nvSpPr>
            <p:cNvPr id="64" name="Shape 2591">
              <a:extLst>
                <a:ext uri="{FF2B5EF4-FFF2-40B4-BE49-F238E27FC236}">
                  <a16:creationId xmlns:a16="http://schemas.microsoft.com/office/drawing/2014/main" id="{13950058-824A-4C0E-B67D-365087635EA2}"/>
                </a:ext>
              </a:extLst>
            </p:cNvPr>
            <p:cNvSpPr/>
            <p:nvPr/>
          </p:nvSpPr>
          <p:spPr>
            <a:xfrm>
              <a:off x="7153217" y="2217392"/>
              <a:ext cx="589630" cy="589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727"/>
                  </a:moveTo>
                  <a:cubicBezTo>
                    <a:pt x="8631" y="14727"/>
                    <a:pt x="6873" y="12969"/>
                    <a:pt x="6873" y="10800"/>
                  </a:cubicBezTo>
                  <a:cubicBezTo>
                    <a:pt x="6873" y="8631"/>
                    <a:pt x="8631" y="6873"/>
                    <a:pt x="10800" y="6873"/>
                  </a:cubicBezTo>
                  <a:cubicBezTo>
                    <a:pt x="12969" y="6873"/>
                    <a:pt x="14727" y="8631"/>
                    <a:pt x="14727" y="10800"/>
                  </a:cubicBezTo>
                  <a:cubicBezTo>
                    <a:pt x="14727" y="12969"/>
                    <a:pt x="12969" y="14727"/>
                    <a:pt x="10800" y="14727"/>
                  </a:cubicBezTo>
                  <a:moveTo>
                    <a:pt x="10800" y="5891"/>
                  </a:moveTo>
                  <a:cubicBezTo>
                    <a:pt x="8088" y="5891"/>
                    <a:pt x="5891" y="8089"/>
                    <a:pt x="5891" y="10800"/>
                  </a:cubicBezTo>
                  <a:cubicBezTo>
                    <a:pt x="5891" y="13512"/>
                    <a:pt x="8088" y="15709"/>
                    <a:pt x="10800" y="15709"/>
                  </a:cubicBezTo>
                  <a:cubicBezTo>
                    <a:pt x="13512" y="15709"/>
                    <a:pt x="15709" y="13512"/>
                    <a:pt x="15709" y="10800"/>
                  </a:cubicBezTo>
                  <a:cubicBezTo>
                    <a:pt x="15709" y="8089"/>
                    <a:pt x="13512" y="5891"/>
                    <a:pt x="10800" y="5891"/>
                  </a:cubicBezTo>
                  <a:moveTo>
                    <a:pt x="20618" y="12013"/>
                  </a:moveTo>
                  <a:cubicBezTo>
                    <a:pt x="20614" y="12014"/>
                    <a:pt x="20611" y="12016"/>
                    <a:pt x="20607" y="12016"/>
                  </a:cubicBezTo>
                  <a:lnTo>
                    <a:pt x="19602" y="12268"/>
                  </a:lnTo>
                  <a:cubicBezTo>
                    <a:pt x="19256" y="12354"/>
                    <a:pt x="18984" y="12622"/>
                    <a:pt x="18892" y="12966"/>
                  </a:cubicBezTo>
                  <a:cubicBezTo>
                    <a:pt x="18703" y="13672"/>
                    <a:pt x="18421" y="14351"/>
                    <a:pt x="18053" y="14986"/>
                  </a:cubicBezTo>
                  <a:cubicBezTo>
                    <a:pt x="17873" y="15295"/>
                    <a:pt x="17876" y="15677"/>
                    <a:pt x="18060" y="15984"/>
                  </a:cubicBezTo>
                  <a:lnTo>
                    <a:pt x="18601" y="16885"/>
                  </a:lnTo>
                  <a:lnTo>
                    <a:pt x="16886" y="18600"/>
                  </a:lnTo>
                  <a:cubicBezTo>
                    <a:pt x="16882" y="18599"/>
                    <a:pt x="16878" y="18597"/>
                    <a:pt x="16875" y="18595"/>
                  </a:cubicBezTo>
                  <a:lnTo>
                    <a:pt x="15978" y="18057"/>
                  </a:lnTo>
                  <a:cubicBezTo>
                    <a:pt x="15822" y="17964"/>
                    <a:pt x="15648" y="17917"/>
                    <a:pt x="15473" y="17917"/>
                  </a:cubicBezTo>
                  <a:cubicBezTo>
                    <a:pt x="15304" y="17917"/>
                    <a:pt x="15134" y="17961"/>
                    <a:pt x="14982" y="18049"/>
                  </a:cubicBezTo>
                  <a:cubicBezTo>
                    <a:pt x="14348" y="18415"/>
                    <a:pt x="13671" y="18696"/>
                    <a:pt x="12968" y="18884"/>
                  </a:cubicBezTo>
                  <a:cubicBezTo>
                    <a:pt x="12624" y="18976"/>
                    <a:pt x="12356" y="19248"/>
                    <a:pt x="12269" y="19594"/>
                  </a:cubicBezTo>
                  <a:lnTo>
                    <a:pt x="12016" y="20607"/>
                  </a:lnTo>
                  <a:cubicBezTo>
                    <a:pt x="12015" y="20611"/>
                    <a:pt x="12014" y="20614"/>
                    <a:pt x="12012" y="20619"/>
                  </a:cubicBezTo>
                  <a:lnTo>
                    <a:pt x="9587" y="20619"/>
                  </a:lnTo>
                  <a:lnTo>
                    <a:pt x="9331" y="19594"/>
                  </a:lnTo>
                  <a:cubicBezTo>
                    <a:pt x="9244" y="19248"/>
                    <a:pt x="8976" y="18976"/>
                    <a:pt x="8632" y="18884"/>
                  </a:cubicBezTo>
                  <a:cubicBezTo>
                    <a:pt x="7929" y="18696"/>
                    <a:pt x="7251" y="18415"/>
                    <a:pt x="6617" y="18049"/>
                  </a:cubicBezTo>
                  <a:cubicBezTo>
                    <a:pt x="6465" y="17961"/>
                    <a:pt x="6296" y="17917"/>
                    <a:pt x="6127" y="17917"/>
                  </a:cubicBezTo>
                  <a:cubicBezTo>
                    <a:pt x="5951" y="17917"/>
                    <a:pt x="5777" y="17964"/>
                    <a:pt x="5621" y="18057"/>
                  </a:cubicBezTo>
                  <a:lnTo>
                    <a:pt x="4725" y="18595"/>
                  </a:lnTo>
                  <a:cubicBezTo>
                    <a:pt x="4722" y="18597"/>
                    <a:pt x="4718" y="18599"/>
                    <a:pt x="4714" y="18600"/>
                  </a:cubicBezTo>
                  <a:lnTo>
                    <a:pt x="3000" y="16885"/>
                  </a:lnTo>
                  <a:lnTo>
                    <a:pt x="3540" y="15984"/>
                  </a:lnTo>
                  <a:cubicBezTo>
                    <a:pt x="3724" y="15677"/>
                    <a:pt x="3727" y="15295"/>
                    <a:pt x="3548" y="14986"/>
                  </a:cubicBezTo>
                  <a:cubicBezTo>
                    <a:pt x="3179" y="14351"/>
                    <a:pt x="2897" y="13672"/>
                    <a:pt x="2708" y="12966"/>
                  </a:cubicBezTo>
                  <a:cubicBezTo>
                    <a:pt x="2616" y="12622"/>
                    <a:pt x="2343" y="12354"/>
                    <a:pt x="1998" y="12268"/>
                  </a:cubicBezTo>
                  <a:lnTo>
                    <a:pt x="993" y="12016"/>
                  </a:lnTo>
                  <a:cubicBezTo>
                    <a:pt x="989" y="12016"/>
                    <a:pt x="986" y="12014"/>
                    <a:pt x="982" y="12013"/>
                  </a:cubicBezTo>
                  <a:lnTo>
                    <a:pt x="982" y="9587"/>
                  </a:lnTo>
                  <a:lnTo>
                    <a:pt x="1998" y="9333"/>
                  </a:lnTo>
                  <a:cubicBezTo>
                    <a:pt x="2343" y="9246"/>
                    <a:pt x="2616" y="8979"/>
                    <a:pt x="2708" y="8634"/>
                  </a:cubicBezTo>
                  <a:cubicBezTo>
                    <a:pt x="2897" y="7928"/>
                    <a:pt x="3179" y="7249"/>
                    <a:pt x="3548" y="6615"/>
                  </a:cubicBezTo>
                  <a:cubicBezTo>
                    <a:pt x="3727" y="6305"/>
                    <a:pt x="3724" y="5923"/>
                    <a:pt x="3540" y="5617"/>
                  </a:cubicBezTo>
                  <a:lnTo>
                    <a:pt x="3005" y="4725"/>
                  </a:lnTo>
                  <a:cubicBezTo>
                    <a:pt x="3004" y="4722"/>
                    <a:pt x="3002" y="4718"/>
                    <a:pt x="3000" y="4715"/>
                  </a:cubicBezTo>
                  <a:lnTo>
                    <a:pt x="4715" y="3000"/>
                  </a:lnTo>
                  <a:lnTo>
                    <a:pt x="5621" y="3544"/>
                  </a:lnTo>
                  <a:cubicBezTo>
                    <a:pt x="5777" y="3636"/>
                    <a:pt x="5951" y="3683"/>
                    <a:pt x="6127" y="3683"/>
                  </a:cubicBezTo>
                  <a:cubicBezTo>
                    <a:pt x="6296" y="3683"/>
                    <a:pt x="6465" y="3639"/>
                    <a:pt x="6618" y="3551"/>
                  </a:cubicBezTo>
                  <a:cubicBezTo>
                    <a:pt x="7251" y="3185"/>
                    <a:pt x="7929" y="2904"/>
                    <a:pt x="8632" y="2717"/>
                  </a:cubicBezTo>
                  <a:cubicBezTo>
                    <a:pt x="8976" y="2624"/>
                    <a:pt x="9244" y="2353"/>
                    <a:pt x="9331" y="2007"/>
                  </a:cubicBezTo>
                  <a:lnTo>
                    <a:pt x="9587" y="982"/>
                  </a:lnTo>
                  <a:lnTo>
                    <a:pt x="12012" y="982"/>
                  </a:lnTo>
                  <a:cubicBezTo>
                    <a:pt x="12014" y="986"/>
                    <a:pt x="12015" y="989"/>
                    <a:pt x="12016" y="993"/>
                  </a:cubicBezTo>
                  <a:lnTo>
                    <a:pt x="12269" y="2007"/>
                  </a:lnTo>
                  <a:cubicBezTo>
                    <a:pt x="12356" y="2353"/>
                    <a:pt x="12624" y="2624"/>
                    <a:pt x="12968" y="2717"/>
                  </a:cubicBezTo>
                  <a:cubicBezTo>
                    <a:pt x="13671" y="2904"/>
                    <a:pt x="14348" y="3185"/>
                    <a:pt x="14982" y="3551"/>
                  </a:cubicBezTo>
                  <a:cubicBezTo>
                    <a:pt x="15134" y="3639"/>
                    <a:pt x="15304" y="3683"/>
                    <a:pt x="15473" y="3683"/>
                  </a:cubicBezTo>
                  <a:cubicBezTo>
                    <a:pt x="15648" y="3683"/>
                    <a:pt x="15822" y="3636"/>
                    <a:pt x="15978" y="3544"/>
                  </a:cubicBezTo>
                  <a:lnTo>
                    <a:pt x="16884" y="3000"/>
                  </a:lnTo>
                  <a:lnTo>
                    <a:pt x="18600" y="4715"/>
                  </a:lnTo>
                  <a:cubicBezTo>
                    <a:pt x="18598" y="4718"/>
                    <a:pt x="18597" y="4722"/>
                    <a:pt x="18595" y="4726"/>
                  </a:cubicBezTo>
                  <a:lnTo>
                    <a:pt x="18060" y="5616"/>
                  </a:lnTo>
                  <a:cubicBezTo>
                    <a:pt x="17876" y="5923"/>
                    <a:pt x="17873" y="6305"/>
                    <a:pt x="18053" y="6615"/>
                  </a:cubicBezTo>
                  <a:cubicBezTo>
                    <a:pt x="18421" y="7249"/>
                    <a:pt x="18703" y="7928"/>
                    <a:pt x="18892" y="8634"/>
                  </a:cubicBezTo>
                  <a:cubicBezTo>
                    <a:pt x="18984" y="8979"/>
                    <a:pt x="19256" y="9246"/>
                    <a:pt x="19602" y="9333"/>
                  </a:cubicBezTo>
                  <a:lnTo>
                    <a:pt x="20618" y="9587"/>
                  </a:lnTo>
                  <a:cubicBezTo>
                    <a:pt x="20618" y="9587"/>
                    <a:pt x="20618" y="12013"/>
                    <a:pt x="20618" y="12013"/>
                  </a:cubicBezTo>
                  <a:close/>
                  <a:moveTo>
                    <a:pt x="20880" y="8641"/>
                  </a:moveTo>
                  <a:lnTo>
                    <a:pt x="19841" y="8380"/>
                  </a:lnTo>
                  <a:cubicBezTo>
                    <a:pt x="19626" y="7580"/>
                    <a:pt x="19308" y="6822"/>
                    <a:pt x="18902" y="6122"/>
                  </a:cubicBezTo>
                  <a:lnTo>
                    <a:pt x="19455" y="5200"/>
                  </a:lnTo>
                  <a:cubicBezTo>
                    <a:pt x="19625" y="4871"/>
                    <a:pt x="19736" y="4463"/>
                    <a:pt x="19455" y="4182"/>
                  </a:cubicBezTo>
                  <a:lnTo>
                    <a:pt x="17419" y="2145"/>
                  </a:lnTo>
                  <a:cubicBezTo>
                    <a:pt x="17292" y="2018"/>
                    <a:pt x="17136" y="1969"/>
                    <a:pt x="16975" y="1969"/>
                  </a:cubicBezTo>
                  <a:cubicBezTo>
                    <a:pt x="16778" y="1969"/>
                    <a:pt x="16572" y="2043"/>
                    <a:pt x="16400" y="2145"/>
                  </a:cubicBezTo>
                  <a:lnTo>
                    <a:pt x="15473" y="2702"/>
                  </a:lnTo>
                  <a:cubicBezTo>
                    <a:pt x="14775" y="2298"/>
                    <a:pt x="14020" y="1982"/>
                    <a:pt x="13222" y="1768"/>
                  </a:cubicBezTo>
                  <a:lnTo>
                    <a:pt x="12960" y="720"/>
                  </a:lnTo>
                  <a:cubicBezTo>
                    <a:pt x="12848" y="367"/>
                    <a:pt x="12638" y="0"/>
                    <a:pt x="12240" y="0"/>
                  </a:cubicBezTo>
                  <a:lnTo>
                    <a:pt x="9360" y="0"/>
                  </a:lnTo>
                  <a:cubicBezTo>
                    <a:pt x="8962" y="0"/>
                    <a:pt x="8730" y="367"/>
                    <a:pt x="8640" y="720"/>
                  </a:cubicBezTo>
                  <a:lnTo>
                    <a:pt x="8378" y="1768"/>
                  </a:lnTo>
                  <a:cubicBezTo>
                    <a:pt x="7580" y="1982"/>
                    <a:pt x="6825" y="2298"/>
                    <a:pt x="6127" y="2702"/>
                  </a:cubicBezTo>
                  <a:lnTo>
                    <a:pt x="5200" y="2145"/>
                  </a:lnTo>
                  <a:cubicBezTo>
                    <a:pt x="5028" y="2043"/>
                    <a:pt x="4822" y="1969"/>
                    <a:pt x="4625" y="1969"/>
                  </a:cubicBezTo>
                  <a:cubicBezTo>
                    <a:pt x="4464" y="1969"/>
                    <a:pt x="4308" y="2018"/>
                    <a:pt x="4181" y="2145"/>
                  </a:cubicBezTo>
                  <a:lnTo>
                    <a:pt x="2145" y="4182"/>
                  </a:lnTo>
                  <a:cubicBezTo>
                    <a:pt x="1864" y="4463"/>
                    <a:pt x="1975" y="4871"/>
                    <a:pt x="2145" y="5200"/>
                  </a:cubicBezTo>
                  <a:lnTo>
                    <a:pt x="2698" y="6122"/>
                  </a:lnTo>
                  <a:cubicBezTo>
                    <a:pt x="2292" y="6822"/>
                    <a:pt x="1973" y="7580"/>
                    <a:pt x="1759" y="8380"/>
                  </a:cubicBezTo>
                  <a:lnTo>
                    <a:pt x="720" y="8641"/>
                  </a:lnTo>
                  <a:cubicBezTo>
                    <a:pt x="367" y="8730"/>
                    <a:pt x="0" y="8963"/>
                    <a:pt x="0" y="9360"/>
                  </a:cubicBezTo>
                  <a:lnTo>
                    <a:pt x="0" y="12240"/>
                  </a:lnTo>
                  <a:cubicBezTo>
                    <a:pt x="0" y="12638"/>
                    <a:pt x="367" y="12848"/>
                    <a:pt x="720" y="12960"/>
                  </a:cubicBezTo>
                  <a:lnTo>
                    <a:pt x="1759" y="13220"/>
                  </a:lnTo>
                  <a:cubicBezTo>
                    <a:pt x="1973" y="14021"/>
                    <a:pt x="2292" y="14778"/>
                    <a:pt x="2698" y="15478"/>
                  </a:cubicBezTo>
                  <a:lnTo>
                    <a:pt x="2145" y="16400"/>
                  </a:lnTo>
                  <a:cubicBezTo>
                    <a:pt x="1959" y="16714"/>
                    <a:pt x="1864" y="17137"/>
                    <a:pt x="2145" y="17419"/>
                  </a:cubicBezTo>
                  <a:lnTo>
                    <a:pt x="4181" y="19455"/>
                  </a:lnTo>
                  <a:cubicBezTo>
                    <a:pt x="4305" y="19579"/>
                    <a:pt x="4454" y="19627"/>
                    <a:pt x="4610" y="19627"/>
                  </a:cubicBezTo>
                  <a:cubicBezTo>
                    <a:pt x="4807" y="19627"/>
                    <a:pt x="5016" y="19550"/>
                    <a:pt x="5200" y="19455"/>
                  </a:cubicBezTo>
                  <a:lnTo>
                    <a:pt x="6127" y="18899"/>
                  </a:lnTo>
                  <a:cubicBezTo>
                    <a:pt x="6825" y="19302"/>
                    <a:pt x="7580" y="19619"/>
                    <a:pt x="8378" y="19832"/>
                  </a:cubicBezTo>
                  <a:lnTo>
                    <a:pt x="8640" y="20880"/>
                  </a:lnTo>
                  <a:cubicBezTo>
                    <a:pt x="8730" y="21233"/>
                    <a:pt x="8962" y="21600"/>
                    <a:pt x="9360" y="21600"/>
                  </a:cubicBezTo>
                  <a:lnTo>
                    <a:pt x="12240" y="21600"/>
                  </a:lnTo>
                  <a:cubicBezTo>
                    <a:pt x="12638" y="21600"/>
                    <a:pt x="12848" y="21233"/>
                    <a:pt x="12960" y="20880"/>
                  </a:cubicBezTo>
                  <a:lnTo>
                    <a:pt x="13222" y="19832"/>
                  </a:lnTo>
                  <a:cubicBezTo>
                    <a:pt x="14020" y="19619"/>
                    <a:pt x="14775" y="19302"/>
                    <a:pt x="15473" y="18899"/>
                  </a:cubicBezTo>
                  <a:lnTo>
                    <a:pt x="16400" y="19455"/>
                  </a:lnTo>
                  <a:cubicBezTo>
                    <a:pt x="16584" y="19550"/>
                    <a:pt x="16793" y="19627"/>
                    <a:pt x="16990" y="19627"/>
                  </a:cubicBezTo>
                  <a:cubicBezTo>
                    <a:pt x="17146" y="19627"/>
                    <a:pt x="17294" y="19579"/>
                    <a:pt x="17419" y="19455"/>
                  </a:cubicBezTo>
                  <a:lnTo>
                    <a:pt x="19455" y="17419"/>
                  </a:lnTo>
                  <a:cubicBezTo>
                    <a:pt x="19736" y="17137"/>
                    <a:pt x="19641" y="16714"/>
                    <a:pt x="19455" y="16400"/>
                  </a:cubicBezTo>
                  <a:lnTo>
                    <a:pt x="18902" y="15478"/>
                  </a:lnTo>
                  <a:cubicBezTo>
                    <a:pt x="19308" y="14778"/>
                    <a:pt x="19626" y="14021"/>
                    <a:pt x="19841" y="13220"/>
                  </a:cubicBezTo>
                  <a:lnTo>
                    <a:pt x="20880" y="12960"/>
                  </a:lnTo>
                  <a:cubicBezTo>
                    <a:pt x="21233" y="12848"/>
                    <a:pt x="21600" y="12638"/>
                    <a:pt x="21600" y="12240"/>
                  </a:cubicBezTo>
                  <a:lnTo>
                    <a:pt x="21600" y="9360"/>
                  </a:lnTo>
                  <a:cubicBezTo>
                    <a:pt x="21600" y="8963"/>
                    <a:pt x="21233" y="8730"/>
                    <a:pt x="20880" y="8641"/>
                  </a:cubicBezTo>
                </a:path>
              </a:pathLst>
            </a:custGeom>
            <a:solidFill>
              <a:schemeClr val="bg2"/>
            </a:solidFill>
            <a:ln w="12700">
              <a:solidFill>
                <a:schemeClr val="bg2"/>
              </a:solidFill>
              <a:miter lim="400000"/>
            </a:ln>
          </p:spPr>
          <p:txBody>
            <a:bodyPr lIns="28571" tIns="28571" rIns="28571" bIns="28571" anchor="ctr"/>
            <a:lstStyle/>
            <a:p>
              <a:pPr defTabSz="342843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lang="es-ES_tradnl" sz="2200" noProof="0"/>
            </a:p>
          </p:txBody>
        </p:sp>
      </p:grpSp>
      <p:sp>
        <p:nvSpPr>
          <p:cNvPr id="101" name="Rectángulo redondeado 100">
            <a:extLst>
              <a:ext uri="{FF2B5EF4-FFF2-40B4-BE49-F238E27FC236}">
                <a16:creationId xmlns:a16="http://schemas.microsoft.com/office/drawing/2014/main" id="{57A7115F-E81F-FA72-CF93-44E1CCFCA742}"/>
              </a:ext>
            </a:extLst>
          </p:cNvPr>
          <p:cNvSpPr/>
          <p:nvPr/>
        </p:nvSpPr>
        <p:spPr>
          <a:xfrm>
            <a:off x="1598381" y="4656873"/>
            <a:ext cx="5023184" cy="1011490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  <a:alpha val="37782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C9B8ADD-0CD3-43D1-9CA4-63512C1F4FAA}"/>
              </a:ext>
            </a:extLst>
          </p:cNvPr>
          <p:cNvSpPr txBox="1"/>
          <p:nvPr/>
        </p:nvSpPr>
        <p:spPr>
          <a:xfrm>
            <a:off x="10535981" y="1323404"/>
            <a:ext cx="2713308" cy="495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500" b="1" noProof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Deep y </a:t>
            </a:r>
            <a:r>
              <a:rPr lang="es-ES_tradnl" sz="2500" b="1" noProof="0" err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Dark</a:t>
            </a:r>
            <a:r>
              <a:rPr lang="es-ES_tradnl" sz="2500" b="1" noProof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 Web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FCD99601-16A4-4528-9E3F-2DE564344CDA}"/>
              </a:ext>
            </a:extLst>
          </p:cNvPr>
          <p:cNvGrpSpPr/>
          <p:nvPr/>
        </p:nvGrpSpPr>
        <p:grpSpPr>
          <a:xfrm>
            <a:off x="9107497" y="1085995"/>
            <a:ext cx="1260926" cy="1260924"/>
            <a:chOff x="10209504" y="1948390"/>
            <a:chExt cx="1260926" cy="1260924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1936D90C-27B5-44F7-AABE-B4C4B31068C4}"/>
                </a:ext>
              </a:extLst>
            </p:cNvPr>
            <p:cNvSpPr/>
            <p:nvPr/>
          </p:nvSpPr>
          <p:spPr>
            <a:xfrm rot="7479869">
              <a:off x="10209505" y="1948389"/>
              <a:ext cx="1260924" cy="1260926"/>
            </a:xfrm>
            <a:prstGeom prst="ellipse">
              <a:avLst/>
            </a:prstGeom>
            <a:solidFill>
              <a:schemeClr val="accent4"/>
            </a:solidFill>
            <a:ln w="76200">
              <a:solidFill>
                <a:schemeClr val="bg2"/>
              </a:solidFill>
            </a:ln>
            <a:effectLst>
              <a:outerShdw blurRad="1270000" sx="98000" sy="98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_tradnl" noProof="0"/>
            </a:p>
          </p:txBody>
        </p:sp>
        <p:sp>
          <p:nvSpPr>
            <p:cNvPr id="60" name="Shape 2579">
              <a:extLst>
                <a:ext uri="{FF2B5EF4-FFF2-40B4-BE49-F238E27FC236}">
                  <a16:creationId xmlns:a16="http://schemas.microsoft.com/office/drawing/2014/main" id="{7DCDED73-63F8-440C-A00D-702241F0A4A5}"/>
                </a:ext>
              </a:extLst>
            </p:cNvPr>
            <p:cNvSpPr/>
            <p:nvPr/>
          </p:nvSpPr>
          <p:spPr>
            <a:xfrm>
              <a:off x="10545152" y="2284067"/>
              <a:ext cx="589630" cy="589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57" y="18984"/>
                  </a:moveTo>
                  <a:lnTo>
                    <a:pt x="11380" y="15408"/>
                  </a:lnTo>
                  <a:lnTo>
                    <a:pt x="10800" y="14983"/>
                  </a:lnTo>
                  <a:lnTo>
                    <a:pt x="10219" y="15408"/>
                  </a:lnTo>
                  <a:lnTo>
                    <a:pt x="5343" y="18984"/>
                  </a:lnTo>
                  <a:lnTo>
                    <a:pt x="7313" y="13075"/>
                  </a:lnTo>
                  <a:lnTo>
                    <a:pt x="7534" y="12411"/>
                  </a:lnTo>
                  <a:lnTo>
                    <a:pt x="6980" y="11985"/>
                  </a:lnTo>
                  <a:lnTo>
                    <a:pt x="2887" y="8836"/>
                  </a:lnTo>
                  <a:lnTo>
                    <a:pt x="8535" y="8836"/>
                  </a:lnTo>
                  <a:lnTo>
                    <a:pt x="8774" y="8199"/>
                  </a:lnTo>
                  <a:lnTo>
                    <a:pt x="10800" y="2796"/>
                  </a:lnTo>
                  <a:lnTo>
                    <a:pt x="12826" y="8199"/>
                  </a:lnTo>
                  <a:lnTo>
                    <a:pt x="13065" y="8836"/>
                  </a:lnTo>
                  <a:lnTo>
                    <a:pt x="18714" y="8836"/>
                  </a:lnTo>
                  <a:lnTo>
                    <a:pt x="14619" y="11985"/>
                  </a:lnTo>
                  <a:lnTo>
                    <a:pt x="14066" y="12411"/>
                  </a:lnTo>
                  <a:cubicBezTo>
                    <a:pt x="14066" y="12411"/>
                    <a:pt x="16257" y="18984"/>
                    <a:pt x="16257" y="18984"/>
                  </a:cubicBezTo>
                  <a:close/>
                  <a:moveTo>
                    <a:pt x="21600" y="7855"/>
                  </a:moveTo>
                  <a:lnTo>
                    <a:pt x="13745" y="7855"/>
                  </a:lnTo>
                  <a:lnTo>
                    <a:pt x="10800" y="0"/>
                  </a:lnTo>
                  <a:lnTo>
                    <a:pt x="7855" y="7855"/>
                  </a:lnTo>
                  <a:lnTo>
                    <a:pt x="0" y="7855"/>
                  </a:lnTo>
                  <a:lnTo>
                    <a:pt x="6382" y="12764"/>
                  </a:lnTo>
                  <a:lnTo>
                    <a:pt x="3436" y="21600"/>
                  </a:lnTo>
                  <a:lnTo>
                    <a:pt x="10800" y="16200"/>
                  </a:lnTo>
                  <a:lnTo>
                    <a:pt x="18164" y="21600"/>
                  </a:lnTo>
                  <a:lnTo>
                    <a:pt x="15218" y="12764"/>
                  </a:lnTo>
                  <a:cubicBezTo>
                    <a:pt x="15218" y="12764"/>
                    <a:pt x="21600" y="7855"/>
                    <a:pt x="21600" y="7855"/>
                  </a:cubicBezTo>
                  <a:close/>
                </a:path>
              </a:pathLst>
            </a:custGeom>
            <a:solidFill>
              <a:schemeClr val="bg2"/>
            </a:solidFill>
            <a:ln w="12700">
              <a:solidFill>
                <a:schemeClr val="bg2"/>
              </a:solidFill>
              <a:miter lim="400000"/>
            </a:ln>
          </p:spPr>
          <p:txBody>
            <a:bodyPr lIns="28571" tIns="28571" rIns="28571" bIns="28571" anchor="ctr"/>
            <a:lstStyle/>
            <a:p>
              <a:pPr defTabSz="342843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lang="es-ES_tradnl" sz="2200" noProof="0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0DE134F-B7A7-4CBC-8826-86F08F26020D}"/>
              </a:ext>
            </a:extLst>
          </p:cNvPr>
          <p:cNvSpPr txBox="1"/>
          <p:nvPr/>
        </p:nvSpPr>
        <p:spPr>
          <a:xfrm>
            <a:off x="1841762" y="4913367"/>
            <a:ext cx="348811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500" b="1" noProof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Emulación de Ataques</a:t>
            </a:r>
          </a:p>
        </p:txBody>
      </p:sp>
      <p:sp>
        <p:nvSpPr>
          <p:cNvPr id="102" name="Rectángulo redondeado 101">
            <a:extLst>
              <a:ext uri="{FF2B5EF4-FFF2-40B4-BE49-F238E27FC236}">
                <a16:creationId xmlns:a16="http://schemas.microsoft.com/office/drawing/2014/main" id="{32D79C6E-F6BF-C8D2-B6A0-D2C99260EA42}"/>
              </a:ext>
            </a:extLst>
          </p:cNvPr>
          <p:cNvSpPr/>
          <p:nvPr/>
        </p:nvSpPr>
        <p:spPr>
          <a:xfrm>
            <a:off x="2436975" y="6988529"/>
            <a:ext cx="5023184" cy="1011490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  <a:alpha val="37782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4D39C871-A1E1-4A1E-9054-6BDB7BFF5570}"/>
              </a:ext>
            </a:extLst>
          </p:cNvPr>
          <p:cNvGrpSpPr/>
          <p:nvPr/>
        </p:nvGrpSpPr>
        <p:grpSpPr>
          <a:xfrm>
            <a:off x="5463752" y="4513038"/>
            <a:ext cx="1260926" cy="1260924"/>
            <a:chOff x="6817569" y="7088800"/>
            <a:chExt cx="1260926" cy="1260924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1802650E-73F3-4362-B8C6-945C3350FCBD}"/>
                </a:ext>
              </a:extLst>
            </p:cNvPr>
            <p:cNvSpPr/>
            <p:nvPr/>
          </p:nvSpPr>
          <p:spPr>
            <a:xfrm rot="7479869">
              <a:off x="6817570" y="7088799"/>
              <a:ext cx="1260924" cy="1260926"/>
            </a:xfrm>
            <a:prstGeom prst="ellipse">
              <a:avLst/>
            </a:prstGeom>
            <a:solidFill>
              <a:schemeClr val="accent4"/>
            </a:solidFill>
            <a:ln w="76200">
              <a:solidFill>
                <a:schemeClr val="bg2"/>
              </a:solidFill>
            </a:ln>
            <a:effectLst>
              <a:outerShdw blurRad="1270000" sx="98000" sy="98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_tradnl" noProof="0"/>
            </a:p>
          </p:txBody>
        </p:sp>
        <p:sp>
          <p:nvSpPr>
            <p:cNvPr id="54" name="Shape 2528">
              <a:extLst>
                <a:ext uri="{FF2B5EF4-FFF2-40B4-BE49-F238E27FC236}">
                  <a16:creationId xmlns:a16="http://schemas.microsoft.com/office/drawing/2014/main" id="{89406CF2-588C-4A0C-8FDD-26EBFEF7000E}"/>
                </a:ext>
              </a:extLst>
            </p:cNvPr>
            <p:cNvSpPr/>
            <p:nvPr/>
          </p:nvSpPr>
          <p:spPr>
            <a:xfrm>
              <a:off x="7233619" y="7424477"/>
              <a:ext cx="428826" cy="589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50" y="19636"/>
                  </a:moveTo>
                  <a:cubicBezTo>
                    <a:pt x="20250" y="20178"/>
                    <a:pt x="19645" y="20618"/>
                    <a:pt x="18900" y="20618"/>
                  </a:cubicBezTo>
                  <a:lnTo>
                    <a:pt x="2700" y="20618"/>
                  </a:lnTo>
                  <a:cubicBezTo>
                    <a:pt x="1955" y="20618"/>
                    <a:pt x="1350" y="20178"/>
                    <a:pt x="1350" y="19636"/>
                  </a:cubicBezTo>
                  <a:lnTo>
                    <a:pt x="1350" y="10800"/>
                  </a:lnTo>
                  <a:cubicBezTo>
                    <a:pt x="1350" y="10258"/>
                    <a:pt x="1955" y="9818"/>
                    <a:pt x="2700" y="9818"/>
                  </a:cubicBezTo>
                  <a:lnTo>
                    <a:pt x="18900" y="9818"/>
                  </a:lnTo>
                  <a:cubicBezTo>
                    <a:pt x="19645" y="9818"/>
                    <a:pt x="20250" y="10258"/>
                    <a:pt x="20250" y="10800"/>
                  </a:cubicBezTo>
                  <a:cubicBezTo>
                    <a:pt x="20250" y="10800"/>
                    <a:pt x="20250" y="19636"/>
                    <a:pt x="20250" y="19636"/>
                  </a:cubicBezTo>
                  <a:close/>
                  <a:moveTo>
                    <a:pt x="4050" y="5891"/>
                  </a:moveTo>
                  <a:cubicBezTo>
                    <a:pt x="4050" y="3180"/>
                    <a:pt x="7072" y="982"/>
                    <a:pt x="10800" y="982"/>
                  </a:cubicBezTo>
                  <a:cubicBezTo>
                    <a:pt x="14528" y="982"/>
                    <a:pt x="17550" y="3180"/>
                    <a:pt x="17550" y="5891"/>
                  </a:cubicBezTo>
                  <a:lnTo>
                    <a:pt x="17550" y="8836"/>
                  </a:lnTo>
                  <a:lnTo>
                    <a:pt x="4050" y="8836"/>
                  </a:lnTo>
                  <a:cubicBezTo>
                    <a:pt x="4050" y="8836"/>
                    <a:pt x="4050" y="5891"/>
                    <a:pt x="4050" y="5891"/>
                  </a:cubicBezTo>
                  <a:close/>
                  <a:moveTo>
                    <a:pt x="18900" y="8836"/>
                  </a:moveTo>
                  <a:lnTo>
                    <a:pt x="18900" y="5891"/>
                  </a:lnTo>
                  <a:cubicBezTo>
                    <a:pt x="18900" y="2638"/>
                    <a:pt x="15273" y="0"/>
                    <a:pt x="10800" y="0"/>
                  </a:cubicBezTo>
                  <a:cubicBezTo>
                    <a:pt x="6327" y="0"/>
                    <a:pt x="2700" y="2638"/>
                    <a:pt x="2700" y="5891"/>
                  </a:cubicBezTo>
                  <a:lnTo>
                    <a:pt x="2700" y="8836"/>
                  </a:lnTo>
                  <a:cubicBezTo>
                    <a:pt x="1209" y="8836"/>
                    <a:pt x="0" y="9716"/>
                    <a:pt x="0" y="10800"/>
                  </a:cubicBezTo>
                  <a:lnTo>
                    <a:pt x="0" y="19636"/>
                  </a:lnTo>
                  <a:cubicBezTo>
                    <a:pt x="0" y="20721"/>
                    <a:pt x="1209" y="21600"/>
                    <a:pt x="2700" y="21600"/>
                  </a:cubicBezTo>
                  <a:lnTo>
                    <a:pt x="18900" y="21600"/>
                  </a:lnTo>
                  <a:cubicBezTo>
                    <a:pt x="20391" y="21600"/>
                    <a:pt x="21600" y="20721"/>
                    <a:pt x="21600" y="19636"/>
                  </a:cubicBezTo>
                  <a:lnTo>
                    <a:pt x="21600" y="10800"/>
                  </a:lnTo>
                  <a:cubicBezTo>
                    <a:pt x="21600" y="9716"/>
                    <a:pt x="20391" y="8836"/>
                    <a:pt x="18900" y="8836"/>
                  </a:cubicBezTo>
                  <a:moveTo>
                    <a:pt x="11475" y="15573"/>
                  </a:moveTo>
                  <a:lnTo>
                    <a:pt x="11475" y="16200"/>
                  </a:lnTo>
                  <a:cubicBezTo>
                    <a:pt x="11475" y="16472"/>
                    <a:pt x="11172" y="16691"/>
                    <a:pt x="10800" y="16691"/>
                  </a:cubicBezTo>
                  <a:cubicBezTo>
                    <a:pt x="10428" y="16691"/>
                    <a:pt x="10125" y="16472"/>
                    <a:pt x="10125" y="16200"/>
                  </a:cubicBezTo>
                  <a:lnTo>
                    <a:pt x="10125" y="15573"/>
                  </a:lnTo>
                  <a:cubicBezTo>
                    <a:pt x="9723" y="15403"/>
                    <a:pt x="9450" y="15090"/>
                    <a:pt x="9450" y="14727"/>
                  </a:cubicBezTo>
                  <a:cubicBezTo>
                    <a:pt x="9450" y="14186"/>
                    <a:pt x="10055" y="13745"/>
                    <a:pt x="10800" y="13745"/>
                  </a:cubicBezTo>
                  <a:cubicBezTo>
                    <a:pt x="11545" y="13745"/>
                    <a:pt x="12150" y="14186"/>
                    <a:pt x="12150" y="14727"/>
                  </a:cubicBezTo>
                  <a:cubicBezTo>
                    <a:pt x="12150" y="15090"/>
                    <a:pt x="11876" y="15403"/>
                    <a:pt x="11475" y="15573"/>
                  </a:cubicBezTo>
                  <a:moveTo>
                    <a:pt x="10800" y="12764"/>
                  </a:moveTo>
                  <a:cubicBezTo>
                    <a:pt x="9309" y="12764"/>
                    <a:pt x="8100" y="13643"/>
                    <a:pt x="8100" y="14727"/>
                  </a:cubicBezTo>
                  <a:cubicBezTo>
                    <a:pt x="8100" y="15232"/>
                    <a:pt x="8369" y="15687"/>
                    <a:pt x="8798" y="16034"/>
                  </a:cubicBezTo>
                  <a:cubicBezTo>
                    <a:pt x="8789" y="16089"/>
                    <a:pt x="8775" y="16144"/>
                    <a:pt x="8775" y="16200"/>
                  </a:cubicBezTo>
                  <a:cubicBezTo>
                    <a:pt x="8775" y="17014"/>
                    <a:pt x="9681" y="17673"/>
                    <a:pt x="10800" y="17673"/>
                  </a:cubicBezTo>
                  <a:cubicBezTo>
                    <a:pt x="11919" y="17673"/>
                    <a:pt x="12825" y="17014"/>
                    <a:pt x="12825" y="16200"/>
                  </a:cubicBezTo>
                  <a:cubicBezTo>
                    <a:pt x="12825" y="16144"/>
                    <a:pt x="12810" y="16089"/>
                    <a:pt x="12802" y="16034"/>
                  </a:cubicBezTo>
                  <a:cubicBezTo>
                    <a:pt x="13231" y="15686"/>
                    <a:pt x="13500" y="15232"/>
                    <a:pt x="13500" y="14727"/>
                  </a:cubicBezTo>
                  <a:cubicBezTo>
                    <a:pt x="13500" y="13643"/>
                    <a:pt x="12291" y="12764"/>
                    <a:pt x="10800" y="12764"/>
                  </a:cubicBezTo>
                </a:path>
              </a:pathLst>
            </a:custGeom>
            <a:solidFill>
              <a:schemeClr val="bg2"/>
            </a:solidFill>
            <a:ln w="12700">
              <a:solidFill>
                <a:schemeClr val="bg2"/>
              </a:solidFill>
              <a:miter lim="400000"/>
            </a:ln>
          </p:spPr>
          <p:txBody>
            <a:bodyPr lIns="28571" tIns="28571" rIns="28571" bIns="28571" anchor="ctr"/>
            <a:lstStyle/>
            <a:p>
              <a:pPr defTabSz="342843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lang="es-ES_tradnl" sz="2200" noProof="0"/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2A3F5274-53BE-4716-B736-7BC5FD176997}"/>
              </a:ext>
            </a:extLst>
          </p:cNvPr>
          <p:cNvGrpSpPr/>
          <p:nvPr/>
        </p:nvGrpSpPr>
        <p:grpSpPr>
          <a:xfrm>
            <a:off x="6417346" y="6804315"/>
            <a:ext cx="1260924" cy="1260924"/>
            <a:chOff x="5421091" y="4501713"/>
            <a:chExt cx="1260924" cy="1260924"/>
          </a:xfrm>
        </p:grpSpPr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E7E36742-00BF-44F0-8C84-A4BC7369BB50}"/>
                </a:ext>
              </a:extLst>
            </p:cNvPr>
            <p:cNvSpPr/>
            <p:nvPr/>
          </p:nvSpPr>
          <p:spPr>
            <a:xfrm>
              <a:off x="5421091" y="4501713"/>
              <a:ext cx="1260924" cy="1260924"/>
            </a:xfrm>
            <a:prstGeom prst="ellipse">
              <a:avLst/>
            </a:prstGeom>
            <a:solidFill>
              <a:schemeClr val="accent4"/>
            </a:solidFill>
            <a:ln w="76200">
              <a:solidFill>
                <a:schemeClr val="bg2"/>
              </a:solidFill>
            </a:ln>
            <a:effectLst>
              <a:outerShdw blurRad="1270000" sx="98000" sy="98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_tradnl" noProof="0"/>
            </a:p>
          </p:txBody>
        </p:sp>
        <p:sp>
          <p:nvSpPr>
            <p:cNvPr id="65" name="Shape 2618">
              <a:extLst>
                <a:ext uri="{FF2B5EF4-FFF2-40B4-BE49-F238E27FC236}">
                  <a16:creationId xmlns:a16="http://schemas.microsoft.com/office/drawing/2014/main" id="{B2D1B353-57A2-4BB1-8D03-C867E4926550}"/>
                </a:ext>
              </a:extLst>
            </p:cNvPr>
            <p:cNvSpPr/>
            <p:nvPr/>
          </p:nvSpPr>
          <p:spPr>
            <a:xfrm>
              <a:off x="5742477" y="4832350"/>
              <a:ext cx="589576" cy="589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8" h="21600" extrusionOk="0">
                  <a:moveTo>
                    <a:pt x="2560" y="18308"/>
                  </a:moveTo>
                  <a:cubicBezTo>
                    <a:pt x="2472" y="18397"/>
                    <a:pt x="2418" y="18520"/>
                    <a:pt x="2418" y="18655"/>
                  </a:cubicBezTo>
                  <a:cubicBezTo>
                    <a:pt x="2418" y="18926"/>
                    <a:pt x="2635" y="19146"/>
                    <a:pt x="2902" y="19146"/>
                  </a:cubicBezTo>
                  <a:cubicBezTo>
                    <a:pt x="3169" y="19146"/>
                    <a:pt x="3385" y="18926"/>
                    <a:pt x="3385" y="18655"/>
                  </a:cubicBezTo>
                  <a:cubicBezTo>
                    <a:pt x="3385" y="18384"/>
                    <a:pt x="3169" y="18164"/>
                    <a:pt x="2902" y="18164"/>
                  </a:cubicBezTo>
                  <a:cubicBezTo>
                    <a:pt x="2768" y="18164"/>
                    <a:pt x="2647" y="18219"/>
                    <a:pt x="2560" y="18308"/>
                  </a:cubicBezTo>
                  <a:moveTo>
                    <a:pt x="20499" y="4279"/>
                  </a:moveTo>
                  <a:lnTo>
                    <a:pt x="20091" y="4692"/>
                  </a:lnTo>
                  <a:lnTo>
                    <a:pt x="20088" y="4688"/>
                  </a:lnTo>
                  <a:lnTo>
                    <a:pt x="17670" y="7143"/>
                  </a:lnTo>
                  <a:lnTo>
                    <a:pt x="17664" y="7137"/>
                  </a:lnTo>
                  <a:cubicBezTo>
                    <a:pt x="17227" y="7580"/>
                    <a:pt x="16624" y="7853"/>
                    <a:pt x="15958" y="7853"/>
                  </a:cubicBezTo>
                  <a:cubicBezTo>
                    <a:pt x="14624" y="7853"/>
                    <a:pt x="13543" y="6755"/>
                    <a:pt x="13543" y="5401"/>
                  </a:cubicBezTo>
                  <a:cubicBezTo>
                    <a:pt x="13543" y="4725"/>
                    <a:pt x="13813" y="4113"/>
                    <a:pt x="14248" y="3670"/>
                  </a:cubicBezTo>
                  <a:lnTo>
                    <a:pt x="13563" y="2975"/>
                  </a:lnTo>
                  <a:cubicBezTo>
                    <a:pt x="12951" y="3596"/>
                    <a:pt x="12571" y="4452"/>
                    <a:pt x="12571" y="5401"/>
                  </a:cubicBezTo>
                  <a:cubicBezTo>
                    <a:pt x="12571" y="7300"/>
                    <a:pt x="14087" y="8840"/>
                    <a:pt x="15958" y="8840"/>
                  </a:cubicBezTo>
                  <a:cubicBezTo>
                    <a:pt x="16893" y="8840"/>
                    <a:pt x="17737" y="8454"/>
                    <a:pt x="18348" y="7832"/>
                  </a:cubicBezTo>
                  <a:lnTo>
                    <a:pt x="18353" y="7837"/>
                  </a:lnTo>
                  <a:lnTo>
                    <a:pt x="20152" y="6011"/>
                  </a:lnTo>
                  <a:cubicBezTo>
                    <a:pt x="20516" y="7368"/>
                    <a:pt x="20343" y="8670"/>
                    <a:pt x="19540" y="9505"/>
                  </a:cubicBezTo>
                  <a:lnTo>
                    <a:pt x="16947" y="12198"/>
                  </a:lnTo>
                  <a:cubicBezTo>
                    <a:pt x="16605" y="12553"/>
                    <a:pt x="16104" y="12766"/>
                    <a:pt x="15610" y="12766"/>
                  </a:cubicBezTo>
                  <a:cubicBezTo>
                    <a:pt x="15590" y="12765"/>
                    <a:pt x="13953" y="12652"/>
                    <a:pt x="12318" y="11611"/>
                  </a:cubicBezTo>
                  <a:lnTo>
                    <a:pt x="12314" y="11620"/>
                  </a:lnTo>
                  <a:cubicBezTo>
                    <a:pt x="12239" y="11572"/>
                    <a:pt x="12155" y="11537"/>
                    <a:pt x="12060" y="11537"/>
                  </a:cubicBezTo>
                  <a:cubicBezTo>
                    <a:pt x="11897" y="11537"/>
                    <a:pt x="11759" y="11625"/>
                    <a:pt x="11671" y="11753"/>
                  </a:cubicBezTo>
                  <a:lnTo>
                    <a:pt x="11654" y="11742"/>
                  </a:lnTo>
                  <a:lnTo>
                    <a:pt x="4270" y="20043"/>
                  </a:lnTo>
                  <a:cubicBezTo>
                    <a:pt x="3919" y="20399"/>
                    <a:pt x="3436" y="20618"/>
                    <a:pt x="2902" y="20618"/>
                  </a:cubicBezTo>
                  <a:cubicBezTo>
                    <a:pt x="1833" y="20618"/>
                    <a:pt x="967" y="19740"/>
                    <a:pt x="967" y="18655"/>
                  </a:cubicBezTo>
                  <a:cubicBezTo>
                    <a:pt x="967" y="18113"/>
                    <a:pt x="1184" y="17622"/>
                    <a:pt x="1534" y="17267"/>
                  </a:cubicBezTo>
                  <a:lnTo>
                    <a:pt x="9684" y="9801"/>
                  </a:lnTo>
                  <a:lnTo>
                    <a:pt x="9671" y="9786"/>
                  </a:lnTo>
                  <a:cubicBezTo>
                    <a:pt x="9796" y="9698"/>
                    <a:pt x="9884" y="9557"/>
                    <a:pt x="9884" y="9389"/>
                  </a:cubicBezTo>
                  <a:cubicBezTo>
                    <a:pt x="9884" y="9283"/>
                    <a:pt x="9844" y="9190"/>
                    <a:pt x="9787" y="9110"/>
                  </a:cubicBezTo>
                  <a:lnTo>
                    <a:pt x="9790" y="9107"/>
                  </a:lnTo>
                  <a:cubicBezTo>
                    <a:pt x="8390" y="7219"/>
                    <a:pt x="8340" y="5816"/>
                    <a:pt x="9546" y="4488"/>
                  </a:cubicBezTo>
                  <a:lnTo>
                    <a:pt x="12130" y="1805"/>
                  </a:lnTo>
                  <a:cubicBezTo>
                    <a:pt x="12785" y="1125"/>
                    <a:pt x="13641" y="982"/>
                    <a:pt x="14244" y="982"/>
                  </a:cubicBezTo>
                  <a:lnTo>
                    <a:pt x="14246" y="982"/>
                  </a:lnTo>
                  <a:cubicBezTo>
                    <a:pt x="14611" y="982"/>
                    <a:pt x="14988" y="1037"/>
                    <a:pt x="15366" y="1136"/>
                  </a:cubicBezTo>
                  <a:lnTo>
                    <a:pt x="13559" y="2970"/>
                  </a:lnTo>
                  <a:lnTo>
                    <a:pt x="14243" y="3664"/>
                  </a:lnTo>
                  <a:lnTo>
                    <a:pt x="16661" y="1210"/>
                  </a:lnTo>
                  <a:lnTo>
                    <a:pt x="16657" y="1206"/>
                  </a:lnTo>
                  <a:lnTo>
                    <a:pt x="17082" y="775"/>
                  </a:lnTo>
                  <a:cubicBezTo>
                    <a:pt x="16139" y="269"/>
                    <a:pt x="15160" y="0"/>
                    <a:pt x="14246" y="0"/>
                  </a:cubicBezTo>
                  <a:lnTo>
                    <a:pt x="14244" y="0"/>
                  </a:lnTo>
                  <a:cubicBezTo>
                    <a:pt x="13167" y="0"/>
                    <a:pt x="12182" y="361"/>
                    <a:pt x="11460" y="1111"/>
                  </a:cubicBezTo>
                  <a:lnTo>
                    <a:pt x="8867" y="3804"/>
                  </a:lnTo>
                  <a:cubicBezTo>
                    <a:pt x="7163" y="5672"/>
                    <a:pt x="7613" y="7584"/>
                    <a:pt x="8769" y="9315"/>
                  </a:cubicBezTo>
                  <a:lnTo>
                    <a:pt x="850" y="16572"/>
                  </a:lnTo>
                  <a:cubicBezTo>
                    <a:pt x="325" y="17106"/>
                    <a:pt x="0" y="17842"/>
                    <a:pt x="0" y="18655"/>
                  </a:cubicBezTo>
                  <a:cubicBezTo>
                    <a:pt x="0" y="20282"/>
                    <a:pt x="1299" y="21600"/>
                    <a:pt x="2902" y="21600"/>
                  </a:cubicBezTo>
                  <a:cubicBezTo>
                    <a:pt x="3703" y="21600"/>
                    <a:pt x="4429" y="21271"/>
                    <a:pt x="4954" y="20738"/>
                  </a:cubicBezTo>
                  <a:lnTo>
                    <a:pt x="12160" y="12652"/>
                  </a:lnTo>
                  <a:cubicBezTo>
                    <a:pt x="13800" y="13590"/>
                    <a:pt x="15363" y="13747"/>
                    <a:pt x="15606" y="13747"/>
                  </a:cubicBezTo>
                  <a:cubicBezTo>
                    <a:pt x="16313" y="13747"/>
                    <a:pt x="17067" y="13463"/>
                    <a:pt x="17617" y="12892"/>
                  </a:cubicBezTo>
                  <a:lnTo>
                    <a:pt x="20209" y="10198"/>
                  </a:lnTo>
                  <a:cubicBezTo>
                    <a:pt x="21560" y="8795"/>
                    <a:pt x="21600" y="6433"/>
                    <a:pt x="20499" y="4279"/>
                  </a:cubicBezTo>
                </a:path>
              </a:pathLst>
            </a:custGeom>
            <a:solidFill>
              <a:schemeClr val="bg2"/>
            </a:solidFill>
            <a:ln w="12700">
              <a:solidFill>
                <a:schemeClr val="bg2"/>
              </a:solidFill>
              <a:miter lim="400000"/>
            </a:ln>
          </p:spPr>
          <p:txBody>
            <a:bodyPr lIns="28571" tIns="28571" rIns="28571" bIns="28571" anchor="ctr"/>
            <a:lstStyle/>
            <a:p>
              <a:pPr defTabSz="342843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lang="es-ES_tradnl" sz="2200" noProof="0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A2BCA1D9-FCA9-48F8-9E61-F6AD91D59C56}"/>
              </a:ext>
            </a:extLst>
          </p:cNvPr>
          <p:cNvSpPr txBox="1"/>
          <p:nvPr/>
        </p:nvSpPr>
        <p:spPr>
          <a:xfrm>
            <a:off x="3256193" y="7216072"/>
            <a:ext cx="27521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500" b="1" noProof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Ingeniería Social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0DA56087-4E64-46A7-BE7B-E888F2840E8C}"/>
              </a:ext>
            </a:extLst>
          </p:cNvPr>
          <p:cNvGrpSpPr/>
          <p:nvPr/>
        </p:nvGrpSpPr>
        <p:grpSpPr>
          <a:xfrm>
            <a:off x="11611170" y="4501713"/>
            <a:ext cx="1260924" cy="1260924"/>
            <a:chOff x="11611170" y="4501713"/>
            <a:chExt cx="1260924" cy="1260924"/>
          </a:xfrm>
        </p:grpSpPr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BDE306CC-159E-4E8E-B433-E27E528532D5}"/>
                </a:ext>
              </a:extLst>
            </p:cNvPr>
            <p:cNvSpPr/>
            <p:nvPr/>
          </p:nvSpPr>
          <p:spPr>
            <a:xfrm>
              <a:off x="11611170" y="4501713"/>
              <a:ext cx="1260924" cy="1260924"/>
            </a:xfrm>
            <a:prstGeom prst="ellipse">
              <a:avLst/>
            </a:prstGeom>
            <a:solidFill>
              <a:schemeClr val="accent4"/>
            </a:solidFill>
            <a:ln w="76200">
              <a:solidFill>
                <a:schemeClr val="bg2"/>
              </a:solidFill>
            </a:ln>
            <a:effectLst>
              <a:outerShdw blurRad="1270000" sx="98000" sy="98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_tradnl" noProof="0"/>
            </a:p>
          </p:txBody>
        </p:sp>
        <p:sp>
          <p:nvSpPr>
            <p:cNvPr id="63" name="Shape 2587">
              <a:extLst>
                <a:ext uri="{FF2B5EF4-FFF2-40B4-BE49-F238E27FC236}">
                  <a16:creationId xmlns:a16="http://schemas.microsoft.com/office/drawing/2014/main" id="{0EAAF791-7CAB-49C3-93A7-4134257CF5D5}"/>
                </a:ext>
              </a:extLst>
            </p:cNvPr>
            <p:cNvSpPr/>
            <p:nvPr/>
          </p:nvSpPr>
          <p:spPr>
            <a:xfrm>
              <a:off x="11939339" y="4860950"/>
              <a:ext cx="589630" cy="589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1" y="19846"/>
                  </a:moveTo>
                  <a:lnTo>
                    <a:pt x="9413" y="12882"/>
                  </a:lnTo>
                  <a:lnTo>
                    <a:pt x="19655" y="2640"/>
                  </a:lnTo>
                  <a:cubicBezTo>
                    <a:pt x="19655" y="2640"/>
                    <a:pt x="12281" y="19846"/>
                    <a:pt x="12281" y="19846"/>
                  </a:cubicBezTo>
                  <a:close/>
                  <a:moveTo>
                    <a:pt x="1755" y="9320"/>
                  </a:moveTo>
                  <a:lnTo>
                    <a:pt x="18960" y="1945"/>
                  </a:lnTo>
                  <a:lnTo>
                    <a:pt x="8719" y="12187"/>
                  </a:lnTo>
                  <a:cubicBezTo>
                    <a:pt x="8719" y="12187"/>
                    <a:pt x="1755" y="9320"/>
                    <a:pt x="1755" y="9320"/>
                  </a:cubicBezTo>
                  <a:close/>
                  <a:moveTo>
                    <a:pt x="21600" y="491"/>
                  </a:moveTo>
                  <a:cubicBezTo>
                    <a:pt x="21600" y="220"/>
                    <a:pt x="21380" y="0"/>
                    <a:pt x="21109" y="0"/>
                  </a:cubicBezTo>
                  <a:cubicBezTo>
                    <a:pt x="21034" y="0"/>
                    <a:pt x="20964" y="20"/>
                    <a:pt x="20900" y="52"/>
                  </a:cubicBezTo>
                  <a:lnTo>
                    <a:pt x="20898" y="48"/>
                  </a:lnTo>
                  <a:lnTo>
                    <a:pt x="302" y="8875"/>
                  </a:lnTo>
                  <a:cubicBezTo>
                    <a:pt x="301" y="8875"/>
                    <a:pt x="299" y="8876"/>
                    <a:pt x="297" y="8877"/>
                  </a:cubicBezTo>
                  <a:lnTo>
                    <a:pt x="280" y="8885"/>
                  </a:lnTo>
                  <a:lnTo>
                    <a:pt x="281" y="8887"/>
                  </a:lnTo>
                  <a:cubicBezTo>
                    <a:pt x="116" y="8967"/>
                    <a:pt x="0" y="9132"/>
                    <a:pt x="0" y="9327"/>
                  </a:cubicBezTo>
                  <a:cubicBezTo>
                    <a:pt x="0" y="9550"/>
                    <a:pt x="151" y="9731"/>
                    <a:pt x="355" y="9791"/>
                  </a:cubicBezTo>
                  <a:lnTo>
                    <a:pt x="353" y="9799"/>
                  </a:lnTo>
                  <a:lnTo>
                    <a:pt x="8462" y="13138"/>
                  </a:lnTo>
                  <a:lnTo>
                    <a:pt x="11801" y="21248"/>
                  </a:lnTo>
                  <a:lnTo>
                    <a:pt x="11809" y="21245"/>
                  </a:lnTo>
                  <a:cubicBezTo>
                    <a:pt x="11869" y="21449"/>
                    <a:pt x="12050" y="21600"/>
                    <a:pt x="12273" y="21600"/>
                  </a:cubicBezTo>
                  <a:cubicBezTo>
                    <a:pt x="12468" y="21600"/>
                    <a:pt x="12634" y="21484"/>
                    <a:pt x="12713" y="21319"/>
                  </a:cubicBezTo>
                  <a:lnTo>
                    <a:pt x="12716" y="21320"/>
                  </a:lnTo>
                  <a:lnTo>
                    <a:pt x="12723" y="21303"/>
                  </a:lnTo>
                  <a:cubicBezTo>
                    <a:pt x="12724" y="21301"/>
                    <a:pt x="12725" y="21300"/>
                    <a:pt x="12725" y="21298"/>
                  </a:cubicBezTo>
                  <a:lnTo>
                    <a:pt x="21553" y="702"/>
                  </a:lnTo>
                  <a:lnTo>
                    <a:pt x="21547" y="699"/>
                  </a:lnTo>
                  <a:cubicBezTo>
                    <a:pt x="21578" y="636"/>
                    <a:pt x="21600" y="567"/>
                    <a:pt x="21600" y="491"/>
                  </a:cubicBezTo>
                  <a:moveTo>
                    <a:pt x="7855" y="16200"/>
                  </a:moveTo>
                  <a:cubicBezTo>
                    <a:pt x="7719" y="16200"/>
                    <a:pt x="7596" y="16255"/>
                    <a:pt x="7507" y="16344"/>
                  </a:cubicBezTo>
                  <a:lnTo>
                    <a:pt x="6035" y="17817"/>
                  </a:lnTo>
                  <a:cubicBezTo>
                    <a:pt x="5946" y="17905"/>
                    <a:pt x="5891" y="18029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cubicBezTo>
                    <a:pt x="6517" y="18655"/>
                    <a:pt x="6640" y="18600"/>
                    <a:pt x="6729" y="18511"/>
                  </a:cubicBezTo>
                  <a:lnTo>
                    <a:pt x="8202" y="17038"/>
                  </a:lnTo>
                  <a:cubicBezTo>
                    <a:pt x="8291" y="16950"/>
                    <a:pt x="8345" y="16827"/>
                    <a:pt x="8345" y="16691"/>
                  </a:cubicBezTo>
                  <a:cubicBezTo>
                    <a:pt x="8345" y="16420"/>
                    <a:pt x="8126" y="16200"/>
                    <a:pt x="7855" y="16200"/>
                  </a:cubicBezTo>
                  <a:moveTo>
                    <a:pt x="7855" y="14237"/>
                  </a:moveTo>
                  <a:cubicBezTo>
                    <a:pt x="7855" y="13966"/>
                    <a:pt x="7635" y="13745"/>
                    <a:pt x="7364" y="13745"/>
                  </a:cubicBezTo>
                  <a:cubicBezTo>
                    <a:pt x="7228" y="13745"/>
                    <a:pt x="7105" y="13801"/>
                    <a:pt x="7017" y="13889"/>
                  </a:cubicBezTo>
                  <a:lnTo>
                    <a:pt x="2107" y="18798"/>
                  </a:lnTo>
                  <a:cubicBezTo>
                    <a:pt x="2019" y="18888"/>
                    <a:pt x="1964" y="19011"/>
                    <a:pt x="1964" y="19145"/>
                  </a:cubicBezTo>
                  <a:cubicBezTo>
                    <a:pt x="1964" y="19417"/>
                    <a:pt x="2184" y="19636"/>
                    <a:pt x="2455" y="19636"/>
                  </a:cubicBezTo>
                  <a:cubicBezTo>
                    <a:pt x="2590" y="19636"/>
                    <a:pt x="2713" y="19582"/>
                    <a:pt x="2802" y="19493"/>
                  </a:cubicBezTo>
                  <a:lnTo>
                    <a:pt x="7711" y="14583"/>
                  </a:lnTo>
                  <a:cubicBezTo>
                    <a:pt x="7800" y="14495"/>
                    <a:pt x="7855" y="14372"/>
                    <a:pt x="7855" y="14237"/>
                  </a:cubicBezTo>
                  <a:moveTo>
                    <a:pt x="4765" y="14583"/>
                  </a:moveTo>
                  <a:lnTo>
                    <a:pt x="5256" y="14093"/>
                  </a:lnTo>
                  <a:cubicBezTo>
                    <a:pt x="5345" y="14004"/>
                    <a:pt x="5400" y="13881"/>
                    <a:pt x="5400" y="13745"/>
                  </a:cubicBezTo>
                  <a:cubicBezTo>
                    <a:pt x="5400" y="13475"/>
                    <a:pt x="5180" y="13255"/>
                    <a:pt x="4909" y="13255"/>
                  </a:cubicBezTo>
                  <a:cubicBezTo>
                    <a:pt x="4774" y="13255"/>
                    <a:pt x="4651" y="13310"/>
                    <a:pt x="4562" y="13398"/>
                  </a:cubicBezTo>
                  <a:lnTo>
                    <a:pt x="4071" y="13889"/>
                  </a:lnTo>
                  <a:cubicBezTo>
                    <a:pt x="3982" y="13979"/>
                    <a:pt x="3927" y="14101"/>
                    <a:pt x="3927" y="14237"/>
                  </a:cubicBezTo>
                  <a:cubicBezTo>
                    <a:pt x="3927" y="14507"/>
                    <a:pt x="4147" y="14727"/>
                    <a:pt x="4418" y="14727"/>
                  </a:cubicBezTo>
                  <a:cubicBezTo>
                    <a:pt x="4554" y="14727"/>
                    <a:pt x="4676" y="14673"/>
                    <a:pt x="4765" y="14583"/>
                  </a:cubicBezTo>
                </a:path>
              </a:pathLst>
            </a:custGeom>
            <a:solidFill>
              <a:schemeClr val="bg2"/>
            </a:solidFill>
            <a:ln w="12700">
              <a:solidFill>
                <a:schemeClr val="bg2"/>
              </a:solidFill>
              <a:miter lim="400000"/>
            </a:ln>
          </p:spPr>
          <p:txBody>
            <a:bodyPr lIns="28571" tIns="28571" rIns="28571" bIns="28571" anchor="ctr"/>
            <a:lstStyle/>
            <a:p>
              <a:pPr defTabSz="342843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lang="es-ES_tradnl" sz="2200" noProof="0"/>
            </a:p>
          </p:txBody>
        </p:sp>
      </p:grpSp>
      <p:sp>
        <p:nvSpPr>
          <p:cNvPr id="104" name="Rectángulo redondeado 103">
            <a:extLst>
              <a:ext uri="{FF2B5EF4-FFF2-40B4-BE49-F238E27FC236}">
                <a16:creationId xmlns:a16="http://schemas.microsoft.com/office/drawing/2014/main" id="{136CEBA6-EF14-6498-50FF-AB617BA6C245}"/>
              </a:ext>
            </a:extLst>
          </p:cNvPr>
          <p:cNvSpPr/>
          <p:nvPr/>
        </p:nvSpPr>
        <p:spPr>
          <a:xfrm>
            <a:off x="10727550" y="7322662"/>
            <a:ext cx="4025427" cy="1011490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  <a:alpha val="37782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E9AE396-1DC3-4384-BF05-170A3C5D7191}"/>
              </a:ext>
            </a:extLst>
          </p:cNvPr>
          <p:cNvSpPr txBox="1"/>
          <p:nvPr/>
        </p:nvSpPr>
        <p:spPr>
          <a:xfrm>
            <a:off x="11691539" y="7567605"/>
            <a:ext cx="27521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500" b="1" noProof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" panose="020B0606030504020204" pitchFamily="34" charset="0"/>
              </a:rPr>
              <a:t>ISO 20001 27002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E749768E-3562-4BC0-93DF-701082A66B59}"/>
              </a:ext>
            </a:extLst>
          </p:cNvPr>
          <p:cNvGrpSpPr/>
          <p:nvPr/>
        </p:nvGrpSpPr>
        <p:grpSpPr>
          <a:xfrm>
            <a:off x="10209505" y="7155475"/>
            <a:ext cx="1260924" cy="1260924"/>
            <a:chOff x="10209505" y="7155475"/>
            <a:chExt cx="1260924" cy="1260924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7F922F23-25F5-40D2-81CD-2424D5718B9B}"/>
                </a:ext>
              </a:extLst>
            </p:cNvPr>
            <p:cNvSpPr/>
            <p:nvPr/>
          </p:nvSpPr>
          <p:spPr>
            <a:xfrm rot="3489205">
              <a:off x="10209505" y="7155475"/>
              <a:ext cx="1260924" cy="1260924"/>
            </a:xfrm>
            <a:prstGeom prst="ellipse">
              <a:avLst/>
            </a:prstGeom>
            <a:solidFill>
              <a:schemeClr val="accent4"/>
            </a:solidFill>
            <a:ln w="76200">
              <a:solidFill>
                <a:schemeClr val="bg2"/>
              </a:solidFill>
            </a:ln>
            <a:effectLst>
              <a:outerShdw blurRad="1270000" sx="98000" sy="98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_tradnl" noProof="0"/>
            </a:p>
          </p:txBody>
        </p:sp>
        <p:sp>
          <p:nvSpPr>
            <p:cNvPr id="59" name="Shape 2532">
              <a:extLst>
                <a:ext uri="{FF2B5EF4-FFF2-40B4-BE49-F238E27FC236}">
                  <a16:creationId xmlns:a16="http://schemas.microsoft.com/office/drawing/2014/main" id="{B00E7C74-E042-4CB8-AF6D-790459C5B3A5}"/>
                </a:ext>
              </a:extLst>
            </p:cNvPr>
            <p:cNvSpPr/>
            <p:nvPr/>
          </p:nvSpPr>
          <p:spPr>
            <a:xfrm>
              <a:off x="10602733" y="7487923"/>
              <a:ext cx="482428" cy="589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0" y="5891"/>
                  </a:moveTo>
                  <a:lnTo>
                    <a:pt x="14400" y="982"/>
                  </a:lnTo>
                  <a:lnTo>
                    <a:pt x="15000" y="982"/>
                  </a:lnTo>
                  <a:lnTo>
                    <a:pt x="20400" y="5891"/>
                  </a:lnTo>
                  <a:cubicBezTo>
                    <a:pt x="20400" y="5891"/>
                    <a:pt x="14400" y="5891"/>
                    <a:pt x="14400" y="5891"/>
                  </a:cubicBezTo>
                  <a:close/>
                  <a:moveTo>
                    <a:pt x="20400" y="19636"/>
                  </a:moveTo>
                  <a:cubicBezTo>
                    <a:pt x="20400" y="20179"/>
                    <a:pt x="19862" y="20618"/>
                    <a:pt x="19200" y="20618"/>
                  </a:cubicBezTo>
                  <a:lnTo>
                    <a:pt x="2400" y="20618"/>
                  </a:lnTo>
                  <a:cubicBezTo>
                    <a:pt x="1737" y="20618"/>
                    <a:pt x="1200" y="20179"/>
                    <a:pt x="1200" y="19636"/>
                  </a:cubicBezTo>
                  <a:lnTo>
                    <a:pt x="1200" y="1964"/>
                  </a:lnTo>
                  <a:cubicBezTo>
                    <a:pt x="1200" y="1422"/>
                    <a:pt x="1737" y="982"/>
                    <a:pt x="2400" y="982"/>
                  </a:cubicBezTo>
                  <a:lnTo>
                    <a:pt x="13200" y="982"/>
                  </a:lnTo>
                  <a:lnTo>
                    <a:pt x="13200" y="5891"/>
                  </a:lnTo>
                  <a:cubicBezTo>
                    <a:pt x="13200" y="6433"/>
                    <a:pt x="13738" y="6873"/>
                    <a:pt x="14400" y="6873"/>
                  </a:cubicBezTo>
                  <a:lnTo>
                    <a:pt x="20400" y="6873"/>
                  </a:lnTo>
                  <a:cubicBezTo>
                    <a:pt x="20400" y="6873"/>
                    <a:pt x="20400" y="19636"/>
                    <a:pt x="20400" y="19636"/>
                  </a:cubicBezTo>
                  <a:close/>
                  <a:moveTo>
                    <a:pt x="15600" y="0"/>
                  </a:moveTo>
                  <a:lnTo>
                    <a:pt x="2400" y="0"/>
                  </a:lnTo>
                  <a:cubicBezTo>
                    <a:pt x="1075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1075" y="21600"/>
                    <a:pt x="2400" y="21600"/>
                  </a:cubicBezTo>
                  <a:lnTo>
                    <a:pt x="19200" y="21600"/>
                  </a:lnTo>
                  <a:cubicBezTo>
                    <a:pt x="20525" y="21600"/>
                    <a:pt x="21600" y="20721"/>
                    <a:pt x="21600" y="19636"/>
                  </a:cubicBezTo>
                  <a:lnTo>
                    <a:pt x="21600" y="5400"/>
                  </a:lnTo>
                  <a:cubicBezTo>
                    <a:pt x="21600" y="5400"/>
                    <a:pt x="15600" y="0"/>
                    <a:pt x="15600" y="0"/>
                  </a:cubicBezTo>
                  <a:close/>
                  <a:moveTo>
                    <a:pt x="4800" y="8836"/>
                  </a:moveTo>
                  <a:cubicBezTo>
                    <a:pt x="4800" y="9108"/>
                    <a:pt x="5068" y="9327"/>
                    <a:pt x="5400" y="9327"/>
                  </a:cubicBezTo>
                  <a:lnTo>
                    <a:pt x="16200" y="9327"/>
                  </a:lnTo>
                  <a:cubicBezTo>
                    <a:pt x="16532" y="9327"/>
                    <a:pt x="16800" y="9108"/>
                    <a:pt x="16800" y="8836"/>
                  </a:cubicBezTo>
                  <a:cubicBezTo>
                    <a:pt x="16800" y="8566"/>
                    <a:pt x="16532" y="8345"/>
                    <a:pt x="16200" y="8345"/>
                  </a:cubicBezTo>
                  <a:lnTo>
                    <a:pt x="5400" y="8345"/>
                  </a:lnTo>
                  <a:cubicBezTo>
                    <a:pt x="5068" y="8345"/>
                    <a:pt x="4800" y="8566"/>
                    <a:pt x="4800" y="8836"/>
                  </a:cubicBezTo>
                  <a:moveTo>
                    <a:pt x="16200" y="12273"/>
                  </a:moveTo>
                  <a:lnTo>
                    <a:pt x="5400" y="12273"/>
                  </a:lnTo>
                  <a:cubicBezTo>
                    <a:pt x="5068" y="12273"/>
                    <a:pt x="4800" y="12493"/>
                    <a:pt x="4800" y="12764"/>
                  </a:cubicBezTo>
                  <a:cubicBezTo>
                    <a:pt x="4800" y="13035"/>
                    <a:pt x="5068" y="13255"/>
                    <a:pt x="5400" y="13255"/>
                  </a:cubicBezTo>
                  <a:lnTo>
                    <a:pt x="16200" y="13255"/>
                  </a:lnTo>
                  <a:cubicBezTo>
                    <a:pt x="16532" y="13255"/>
                    <a:pt x="16800" y="13035"/>
                    <a:pt x="16800" y="12764"/>
                  </a:cubicBezTo>
                  <a:cubicBezTo>
                    <a:pt x="16800" y="12493"/>
                    <a:pt x="16532" y="12273"/>
                    <a:pt x="16200" y="12273"/>
                  </a:cubicBezTo>
                  <a:moveTo>
                    <a:pt x="5400" y="5400"/>
                  </a:moveTo>
                  <a:lnTo>
                    <a:pt x="8400" y="5400"/>
                  </a:lnTo>
                  <a:cubicBezTo>
                    <a:pt x="8732" y="5400"/>
                    <a:pt x="9000" y="5181"/>
                    <a:pt x="9000" y="4909"/>
                  </a:cubicBezTo>
                  <a:cubicBezTo>
                    <a:pt x="9000" y="4638"/>
                    <a:pt x="8732" y="4418"/>
                    <a:pt x="8400" y="4418"/>
                  </a:cubicBezTo>
                  <a:lnTo>
                    <a:pt x="5400" y="4418"/>
                  </a:lnTo>
                  <a:cubicBezTo>
                    <a:pt x="5068" y="4418"/>
                    <a:pt x="4800" y="4638"/>
                    <a:pt x="4800" y="4909"/>
                  </a:cubicBezTo>
                  <a:cubicBezTo>
                    <a:pt x="4800" y="5181"/>
                    <a:pt x="5068" y="5400"/>
                    <a:pt x="5400" y="5400"/>
                  </a:cubicBezTo>
                  <a:moveTo>
                    <a:pt x="12600" y="16200"/>
                  </a:moveTo>
                  <a:lnTo>
                    <a:pt x="5400" y="16200"/>
                  </a:lnTo>
                  <a:cubicBezTo>
                    <a:pt x="5068" y="16200"/>
                    <a:pt x="4800" y="16420"/>
                    <a:pt x="4800" y="16691"/>
                  </a:cubicBezTo>
                  <a:cubicBezTo>
                    <a:pt x="4800" y="16962"/>
                    <a:pt x="5068" y="17182"/>
                    <a:pt x="5400" y="17182"/>
                  </a:cubicBezTo>
                  <a:lnTo>
                    <a:pt x="12600" y="17182"/>
                  </a:lnTo>
                  <a:cubicBezTo>
                    <a:pt x="12932" y="17182"/>
                    <a:pt x="13200" y="16962"/>
                    <a:pt x="13200" y="16691"/>
                  </a:cubicBezTo>
                  <a:cubicBezTo>
                    <a:pt x="13200" y="16420"/>
                    <a:pt x="12932" y="16200"/>
                    <a:pt x="12600" y="16200"/>
                  </a:cubicBezTo>
                </a:path>
              </a:pathLst>
            </a:custGeom>
            <a:solidFill>
              <a:schemeClr val="bg2"/>
            </a:solidFill>
            <a:ln w="12700">
              <a:solidFill>
                <a:schemeClr val="bg2"/>
              </a:solidFill>
              <a:miter lim="400000"/>
            </a:ln>
          </p:spPr>
          <p:txBody>
            <a:bodyPr lIns="28571" tIns="28571" rIns="28571" bIns="28571" anchor="ctr"/>
            <a:lstStyle/>
            <a:p>
              <a:pPr defTabSz="342843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lang="es-ES_tradnl" sz="2200" noProof="0"/>
            </a:p>
          </p:txBody>
        </p:sp>
      </p:grpSp>
    </p:spTree>
    <p:extLst>
      <p:ext uri="{BB962C8B-B14F-4D97-AF65-F5344CB8AC3E}">
        <p14:creationId xmlns:p14="http://schemas.microsoft.com/office/powerpoint/2010/main" val="3764022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" grpId="0" animBg="1"/>
      <p:bldP spid="3" grpId="0" animBg="1"/>
      <p:bldP spid="44" grpId="0"/>
      <p:bldP spid="49" grpId="0"/>
      <p:bldP spid="52" grpId="0"/>
      <p:bldP spid="55" grpId="0"/>
      <p:bldP spid="94" grpId="0" animBg="1"/>
      <p:bldP spid="96" grpId="0"/>
      <p:bldP spid="97" grpId="0"/>
      <p:bldP spid="98" grpId="0" animBg="1"/>
      <p:bldP spid="36" grpId="0"/>
      <p:bldP spid="99" grpId="0" animBg="1"/>
      <p:bldP spid="46" grpId="0"/>
      <p:bldP spid="47" grpId="0"/>
      <p:bldP spid="101" grpId="0" animBg="1"/>
      <p:bldP spid="53" grpId="0"/>
      <p:bldP spid="37" grpId="0"/>
      <p:bldP spid="102" grpId="0" animBg="1"/>
      <p:bldP spid="56" grpId="0"/>
      <p:bldP spid="104" grpId="0" animBg="1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Imagen 71">
            <a:extLst>
              <a:ext uri="{FF2B5EF4-FFF2-40B4-BE49-F238E27FC236}">
                <a16:creationId xmlns:a16="http://schemas.microsoft.com/office/drawing/2014/main" id="{C09EDC9B-F3A9-F850-5455-83D53FB8CC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524" t="24914"/>
          <a:stretch/>
        </p:blipFill>
        <p:spPr>
          <a:xfrm>
            <a:off x="534597" y="1715357"/>
            <a:ext cx="5745001" cy="8328603"/>
          </a:xfrm>
          <a:prstGeom prst="rect">
            <a:avLst/>
          </a:prstGeom>
        </p:spPr>
      </p:pic>
      <p:sp>
        <p:nvSpPr>
          <p:cNvPr id="63" name="Rectángulo 62">
            <a:extLst>
              <a:ext uri="{FF2B5EF4-FFF2-40B4-BE49-F238E27FC236}">
                <a16:creationId xmlns:a16="http://schemas.microsoft.com/office/drawing/2014/main" id="{6947C0E1-CFD2-FED3-F1BB-CBFD4118B477}"/>
              </a:ext>
            </a:extLst>
          </p:cNvPr>
          <p:cNvSpPr/>
          <p:nvPr/>
        </p:nvSpPr>
        <p:spPr>
          <a:xfrm>
            <a:off x="9342655" y="15157"/>
            <a:ext cx="8933154" cy="1028858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/>
          </a:p>
        </p:txBody>
      </p:sp>
      <p:pic>
        <p:nvPicPr>
          <p:cNvPr id="71" name="Imagen 70" descr="Una persona sentada en una oficina&#10;&#10;El contenido generado por IA puede ser incorrecto.">
            <a:extLst>
              <a:ext uri="{FF2B5EF4-FFF2-40B4-BE49-F238E27FC236}">
                <a16:creationId xmlns:a16="http://schemas.microsoft.com/office/drawing/2014/main" id="{DCAEC186-CDF0-79BD-6AFA-07B6C7D267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9353" r="32664"/>
          <a:stretch/>
        </p:blipFill>
        <p:spPr>
          <a:xfrm>
            <a:off x="10344309" y="142355"/>
            <a:ext cx="8933153" cy="1026932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2A5CEF2-0FFF-485C-974B-7B8867E58327}"/>
              </a:ext>
            </a:extLst>
          </p:cNvPr>
          <p:cNvSpPr txBox="1"/>
          <p:nvPr/>
        </p:nvSpPr>
        <p:spPr>
          <a:xfrm>
            <a:off x="534597" y="449757"/>
            <a:ext cx="75643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6600" noProof="0">
                <a:solidFill>
                  <a:schemeClr val="bg1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Geolocalización </a:t>
            </a:r>
            <a:endParaRPr lang="es-ES_tradnl" sz="6600" noProof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3FFC119-6CC3-656A-7631-14D0488FFE6E}"/>
              </a:ext>
            </a:extLst>
          </p:cNvPr>
          <p:cNvSpPr txBox="1"/>
          <p:nvPr/>
        </p:nvSpPr>
        <p:spPr>
          <a:xfrm>
            <a:off x="10614406" y="2163277"/>
            <a:ext cx="7294704" cy="116955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s-ES_tradnl" sz="2800" b="1" noProof="0">
                <a:solidFill>
                  <a:schemeClr val="bg2"/>
                </a:solidFill>
              </a:rPr>
              <a:t>Banca </a:t>
            </a:r>
            <a:r>
              <a:rPr lang="es-ES_tradnl" sz="3000" b="1" noProof="0">
                <a:solidFill>
                  <a:schemeClr val="bg2"/>
                </a:solidFill>
              </a:rPr>
              <a:t>💰</a:t>
            </a:r>
            <a:endParaRPr lang="es-ES_tradnl" sz="3000" noProof="0">
              <a:solidFill>
                <a:schemeClr val="bg2"/>
              </a:solidFill>
            </a:endParaRPr>
          </a:p>
          <a:p>
            <a:r>
              <a:rPr lang="es-ES_tradnl" sz="2000" b="1" noProof="0">
                <a:solidFill>
                  <a:schemeClr val="bg2"/>
                </a:solidFill>
              </a:rPr>
              <a:t>Microsegmentación</a:t>
            </a:r>
            <a:r>
              <a:rPr lang="es-ES_tradnl" sz="2000" noProof="0">
                <a:solidFill>
                  <a:schemeClr val="bg2"/>
                </a:solidFill>
              </a:rPr>
              <a:t> → Control de riesgos en redes bancarias.</a:t>
            </a:r>
          </a:p>
          <a:p>
            <a:r>
              <a:rPr lang="es-ES_tradnl" sz="2000" b="1" noProof="0">
                <a:solidFill>
                  <a:schemeClr val="bg2"/>
                </a:solidFill>
              </a:rPr>
              <a:t>Borrado Seguro</a:t>
            </a:r>
            <a:r>
              <a:rPr lang="es-ES_tradnl" sz="2000" noProof="0">
                <a:solidFill>
                  <a:schemeClr val="bg2"/>
                </a:solidFill>
              </a:rPr>
              <a:t> → Eliminación de datos sensibles.</a:t>
            </a: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DA6C1F4F-53E3-B8C7-EAE9-06C71E10D053}"/>
              </a:ext>
            </a:extLst>
          </p:cNvPr>
          <p:cNvSpPr txBox="1"/>
          <p:nvPr/>
        </p:nvSpPr>
        <p:spPr>
          <a:xfrm>
            <a:off x="10510288" y="651657"/>
            <a:ext cx="7315642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_tradnl" sz="6600" noProof="0">
                <a:solidFill>
                  <a:schemeClr val="bg2"/>
                </a:solidFill>
                <a:latin typeface="Montserrat ExtraBold" panose="00000900000000000000" pitchFamily="50" charset="0"/>
                <a:ea typeface="Roboto Black" panose="02000000000000000000" pitchFamily="2" charset="0"/>
                <a:cs typeface="Open Sans Light" panose="020B0306030504020204" pitchFamily="34" charset="0"/>
              </a:rPr>
              <a:t>Casos de éxito</a:t>
            </a:r>
            <a:endParaRPr lang="es-ES_tradnl" sz="6600" noProof="0">
              <a:solidFill>
                <a:schemeClr val="bg2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9DC18913-AA4C-9F74-1569-378C33C13C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8758" y="9471933"/>
            <a:ext cx="3241969" cy="694708"/>
          </a:xfrm>
          <a:prstGeom prst="rect">
            <a:avLst/>
          </a:prstGeom>
        </p:spPr>
      </p:pic>
      <p:grpSp>
        <p:nvGrpSpPr>
          <p:cNvPr id="25" name="Группа 14">
            <a:extLst>
              <a:ext uri="{FF2B5EF4-FFF2-40B4-BE49-F238E27FC236}">
                <a16:creationId xmlns:a16="http://schemas.microsoft.com/office/drawing/2014/main" id="{D6BF3541-09E5-6884-CCEB-F100964514A1}"/>
              </a:ext>
            </a:extLst>
          </p:cNvPr>
          <p:cNvGrpSpPr/>
          <p:nvPr/>
        </p:nvGrpSpPr>
        <p:grpSpPr>
          <a:xfrm>
            <a:off x="9934352" y="4144492"/>
            <a:ext cx="481699" cy="481698"/>
            <a:chOff x="6817569" y="7088800"/>
            <a:chExt cx="1260926" cy="1260924"/>
          </a:xfrm>
        </p:grpSpPr>
        <p:sp>
          <p:nvSpPr>
            <p:cNvPr id="26" name="Овал 8">
              <a:extLst>
                <a:ext uri="{FF2B5EF4-FFF2-40B4-BE49-F238E27FC236}">
                  <a16:creationId xmlns:a16="http://schemas.microsoft.com/office/drawing/2014/main" id="{DBD5E0B6-1797-A223-667F-22C2CDFC0B1C}"/>
                </a:ext>
              </a:extLst>
            </p:cNvPr>
            <p:cNvSpPr/>
            <p:nvPr/>
          </p:nvSpPr>
          <p:spPr>
            <a:xfrm rot="7479869">
              <a:off x="6817570" y="7088799"/>
              <a:ext cx="1260924" cy="1260926"/>
            </a:xfrm>
            <a:prstGeom prst="ellipse">
              <a:avLst/>
            </a:prstGeom>
            <a:solidFill>
              <a:schemeClr val="accent4"/>
            </a:solidFill>
            <a:ln w="76200">
              <a:solidFill>
                <a:schemeClr val="bg2"/>
              </a:solidFill>
            </a:ln>
            <a:effectLst>
              <a:outerShdw blurRad="1270000" sx="98000" sy="98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_tradnl" noProof="0"/>
            </a:p>
          </p:txBody>
        </p:sp>
        <p:sp>
          <p:nvSpPr>
            <p:cNvPr id="27" name="Shape 2528">
              <a:extLst>
                <a:ext uri="{FF2B5EF4-FFF2-40B4-BE49-F238E27FC236}">
                  <a16:creationId xmlns:a16="http://schemas.microsoft.com/office/drawing/2014/main" id="{A48332B0-3CB0-0039-7728-222777AE64BA}"/>
                </a:ext>
              </a:extLst>
            </p:cNvPr>
            <p:cNvSpPr/>
            <p:nvPr/>
          </p:nvSpPr>
          <p:spPr>
            <a:xfrm>
              <a:off x="7233619" y="7424477"/>
              <a:ext cx="428826" cy="589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50" y="19636"/>
                  </a:moveTo>
                  <a:cubicBezTo>
                    <a:pt x="20250" y="20178"/>
                    <a:pt x="19645" y="20618"/>
                    <a:pt x="18900" y="20618"/>
                  </a:cubicBezTo>
                  <a:lnTo>
                    <a:pt x="2700" y="20618"/>
                  </a:lnTo>
                  <a:cubicBezTo>
                    <a:pt x="1955" y="20618"/>
                    <a:pt x="1350" y="20178"/>
                    <a:pt x="1350" y="19636"/>
                  </a:cubicBezTo>
                  <a:lnTo>
                    <a:pt x="1350" y="10800"/>
                  </a:lnTo>
                  <a:cubicBezTo>
                    <a:pt x="1350" y="10258"/>
                    <a:pt x="1955" y="9818"/>
                    <a:pt x="2700" y="9818"/>
                  </a:cubicBezTo>
                  <a:lnTo>
                    <a:pt x="18900" y="9818"/>
                  </a:lnTo>
                  <a:cubicBezTo>
                    <a:pt x="19645" y="9818"/>
                    <a:pt x="20250" y="10258"/>
                    <a:pt x="20250" y="10800"/>
                  </a:cubicBezTo>
                  <a:cubicBezTo>
                    <a:pt x="20250" y="10800"/>
                    <a:pt x="20250" y="19636"/>
                    <a:pt x="20250" y="19636"/>
                  </a:cubicBezTo>
                  <a:close/>
                  <a:moveTo>
                    <a:pt x="4050" y="5891"/>
                  </a:moveTo>
                  <a:cubicBezTo>
                    <a:pt x="4050" y="3180"/>
                    <a:pt x="7072" y="982"/>
                    <a:pt x="10800" y="982"/>
                  </a:cubicBezTo>
                  <a:cubicBezTo>
                    <a:pt x="14528" y="982"/>
                    <a:pt x="17550" y="3180"/>
                    <a:pt x="17550" y="5891"/>
                  </a:cubicBezTo>
                  <a:lnTo>
                    <a:pt x="17550" y="8836"/>
                  </a:lnTo>
                  <a:lnTo>
                    <a:pt x="4050" y="8836"/>
                  </a:lnTo>
                  <a:cubicBezTo>
                    <a:pt x="4050" y="8836"/>
                    <a:pt x="4050" y="5891"/>
                    <a:pt x="4050" y="5891"/>
                  </a:cubicBezTo>
                  <a:close/>
                  <a:moveTo>
                    <a:pt x="18900" y="8836"/>
                  </a:moveTo>
                  <a:lnTo>
                    <a:pt x="18900" y="5891"/>
                  </a:lnTo>
                  <a:cubicBezTo>
                    <a:pt x="18900" y="2638"/>
                    <a:pt x="15273" y="0"/>
                    <a:pt x="10800" y="0"/>
                  </a:cubicBezTo>
                  <a:cubicBezTo>
                    <a:pt x="6327" y="0"/>
                    <a:pt x="2700" y="2638"/>
                    <a:pt x="2700" y="5891"/>
                  </a:cubicBezTo>
                  <a:lnTo>
                    <a:pt x="2700" y="8836"/>
                  </a:lnTo>
                  <a:cubicBezTo>
                    <a:pt x="1209" y="8836"/>
                    <a:pt x="0" y="9716"/>
                    <a:pt x="0" y="10800"/>
                  </a:cubicBezTo>
                  <a:lnTo>
                    <a:pt x="0" y="19636"/>
                  </a:lnTo>
                  <a:cubicBezTo>
                    <a:pt x="0" y="20721"/>
                    <a:pt x="1209" y="21600"/>
                    <a:pt x="2700" y="21600"/>
                  </a:cubicBezTo>
                  <a:lnTo>
                    <a:pt x="18900" y="21600"/>
                  </a:lnTo>
                  <a:cubicBezTo>
                    <a:pt x="20391" y="21600"/>
                    <a:pt x="21600" y="20721"/>
                    <a:pt x="21600" y="19636"/>
                  </a:cubicBezTo>
                  <a:lnTo>
                    <a:pt x="21600" y="10800"/>
                  </a:lnTo>
                  <a:cubicBezTo>
                    <a:pt x="21600" y="9716"/>
                    <a:pt x="20391" y="8836"/>
                    <a:pt x="18900" y="8836"/>
                  </a:cubicBezTo>
                  <a:moveTo>
                    <a:pt x="11475" y="15573"/>
                  </a:moveTo>
                  <a:lnTo>
                    <a:pt x="11475" y="16200"/>
                  </a:lnTo>
                  <a:cubicBezTo>
                    <a:pt x="11475" y="16472"/>
                    <a:pt x="11172" y="16691"/>
                    <a:pt x="10800" y="16691"/>
                  </a:cubicBezTo>
                  <a:cubicBezTo>
                    <a:pt x="10428" y="16691"/>
                    <a:pt x="10125" y="16472"/>
                    <a:pt x="10125" y="16200"/>
                  </a:cubicBezTo>
                  <a:lnTo>
                    <a:pt x="10125" y="15573"/>
                  </a:lnTo>
                  <a:cubicBezTo>
                    <a:pt x="9723" y="15403"/>
                    <a:pt x="9450" y="15090"/>
                    <a:pt x="9450" y="14727"/>
                  </a:cubicBezTo>
                  <a:cubicBezTo>
                    <a:pt x="9450" y="14186"/>
                    <a:pt x="10055" y="13745"/>
                    <a:pt x="10800" y="13745"/>
                  </a:cubicBezTo>
                  <a:cubicBezTo>
                    <a:pt x="11545" y="13745"/>
                    <a:pt x="12150" y="14186"/>
                    <a:pt x="12150" y="14727"/>
                  </a:cubicBezTo>
                  <a:cubicBezTo>
                    <a:pt x="12150" y="15090"/>
                    <a:pt x="11876" y="15403"/>
                    <a:pt x="11475" y="15573"/>
                  </a:cubicBezTo>
                  <a:moveTo>
                    <a:pt x="10800" y="12764"/>
                  </a:moveTo>
                  <a:cubicBezTo>
                    <a:pt x="9309" y="12764"/>
                    <a:pt x="8100" y="13643"/>
                    <a:pt x="8100" y="14727"/>
                  </a:cubicBezTo>
                  <a:cubicBezTo>
                    <a:pt x="8100" y="15232"/>
                    <a:pt x="8369" y="15687"/>
                    <a:pt x="8798" y="16034"/>
                  </a:cubicBezTo>
                  <a:cubicBezTo>
                    <a:pt x="8789" y="16089"/>
                    <a:pt x="8775" y="16144"/>
                    <a:pt x="8775" y="16200"/>
                  </a:cubicBezTo>
                  <a:cubicBezTo>
                    <a:pt x="8775" y="17014"/>
                    <a:pt x="9681" y="17673"/>
                    <a:pt x="10800" y="17673"/>
                  </a:cubicBezTo>
                  <a:cubicBezTo>
                    <a:pt x="11919" y="17673"/>
                    <a:pt x="12825" y="17014"/>
                    <a:pt x="12825" y="16200"/>
                  </a:cubicBezTo>
                  <a:cubicBezTo>
                    <a:pt x="12825" y="16144"/>
                    <a:pt x="12810" y="16089"/>
                    <a:pt x="12802" y="16034"/>
                  </a:cubicBezTo>
                  <a:cubicBezTo>
                    <a:pt x="13231" y="15686"/>
                    <a:pt x="13500" y="15232"/>
                    <a:pt x="13500" y="14727"/>
                  </a:cubicBezTo>
                  <a:cubicBezTo>
                    <a:pt x="13500" y="13643"/>
                    <a:pt x="12291" y="12764"/>
                    <a:pt x="10800" y="12764"/>
                  </a:cubicBezTo>
                </a:path>
              </a:pathLst>
            </a:custGeom>
            <a:solidFill>
              <a:schemeClr val="bg2"/>
            </a:solidFill>
            <a:ln w="12700">
              <a:solidFill>
                <a:schemeClr val="bg2"/>
              </a:solidFill>
              <a:miter lim="400000"/>
            </a:ln>
          </p:spPr>
          <p:txBody>
            <a:bodyPr lIns="28571" tIns="28571" rIns="28571" bIns="28571" anchor="ctr"/>
            <a:lstStyle/>
            <a:p>
              <a:pPr defTabSz="342843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lang="es-ES_tradnl" sz="2200" noProof="0"/>
            </a:p>
          </p:txBody>
        </p:sp>
      </p:grpSp>
      <p:grpSp>
        <p:nvGrpSpPr>
          <p:cNvPr id="32" name="Группа 11">
            <a:extLst>
              <a:ext uri="{FF2B5EF4-FFF2-40B4-BE49-F238E27FC236}">
                <a16:creationId xmlns:a16="http://schemas.microsoft.com/office/drawing/2014/main" id="{384561B2-82BC-96BD-A9C7-A2E2DEA18120}"/>
              </a:ext>
            </a:extLst>
          </p:cNvPr>
          <p:cNvGrpSpPr/>
          <p:nvPr/>
        </p:nvGrpSpPr>
        <p:grpSpPr>
          <a:xfrm>
            <a:off x="9963768" y="2343127"/>
            <a:ext cx="432937" cy="432936"/>
            <a:chOff x="10209504" y="1948390"/>
            <a:chExt cx="1260926" cy="1260924"/>
          </a:xfrm>
        </p:grpSpPr>
        <p:sp>
          <p:nvSpPr>
            <p:cNvPr id="42" name="Овал 7">
              <a:extLst>
                <a:ext uri="{FF2B5EF4-FFF2-40B4-BE49-F238E27FC236}">
                  <a16:creationId xmlns:a16="http://schemas.microsoft.com/office/drawing/2014/main" id="{7B30B001-8DAF-BA7C-B395-4A363C974F5D}"/>
                </a:ext>
              </a:extLst>
            </p:cNvPr>
            <p:cNvSpPr/>
            <p:nvPr/>
          </p:nvSpPr>
          <p:spPr>
            <a:xfrm rot="7479869">
              <a:off x="10209505" y="1948389"/>
              <a:ext cx="1260924" cy="1260926"/>
            </a:xfrm>
            <a:prstGeom prst="ellipse">
              <a:avLst/>
            </a:prstGeom>
            <a:solidFill>
              <a:schemeClr val="accent4"/>
            </a:solidFill>
            <a:ln w="76200">
              <a:solidFill>
                <a:schemeClr val="bg2"/>
              </a:solidFill>
            </a:ln>
            <a:effectLst>
              <a:outerShdw blurRad="1270000" sx="98000" sy="98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_tradnl" noProof="0"/>
            </a:p>
          </p:txBody>
        </p:sp>
        <p:sp>
          <p:nvSpPr>
            <p:cNvPr id="43" name="Shape 2579">
              <a:extLst>
                <a:ext uri="{FF2B5EF4-FFF2-40B4-BE49-F238E27FC236}">
                  <a16:creationId xmlns:a16="http://schemas.microsoft.com/office/drawing/2014/main" id="{D2C5D33D-63CC-4B93-B784-7C73EDF5F647}"/>
                </a:ext>
              </a:extLst>
            </p:cNvPr>
            <p:cNvSpPr/>
            <p:nvPr/>
          </p:nvSpPr>
          <p:spPr>
            <a:xfrm>
              <a:off x="10545152" y="2284067"/>
              <a:ext cx="589630" cy="589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57" y="18984"/>
                  </a:moveTo>
                  <a:lnTo>
                    <a:pt x="11380" y="15408"/>
                  </a:lnTo>
                  <a:lnTo>
                    <a:pt x="10800" y="14983"/>
                  </a:lnTo>
                  <a:lnTo>
                    <a:pt x="10219" y="15408"/>
                  </a:lnTo>
                  <a:lnTo>
                    <a:pt x="5343" y="18984"/>
                  </a:lnTo>
                  <a:lnTo>
                    <a:pt x="7313" y="13075"/>
                  </a:lnTo>
                  <a:lnTo>
                    <a:pt x="7534" y="12411"/>
                  </a:lnTo>
                  <a:lnTo>
                    <a:pt x="6980" y="11985"/>
                  </a:lnTo>
                  <a:lnTo>
                    <a:pt x="2887" y="8836"/>
                  </a:lnTo>
                  <a:lnTo>
                    <a:pt x="8535" y="8836"/>
                  </a:lnTo>
                  <a:lnTo>
                    <a:pt x="8774" y="8199"/>
                  </a:lnTo>
                  <a:lnTo>
                    <a:pt x="10800" y="2796"/>
                  </a:lnTo>
                  <a:lnTo>
                    <a:pt x="12826" y="8199"/>
                  </a:lnTo>
                  <a:lnTo>
                    <a:pt x="13065" y="8836"/>
                  </a:lnTo>
                  <a:lnTo>
                    <a:pt x="18714" y="8836"/>
                  </a:lnTo>
                  <a:lnTo>
                    <a:pt x="14619" y="11985"/>
                  </a:lnTo>
                  <a:lnTo>
                    <a:pt x="14066" y="12411"/>
                  </a:lnTo>
                  <a:cubicBezTo>
                    <a:pt x="14066" y="12411"/>
                    <a:pt x="16257" y="18984"/>
                    <a:pt x="16257" y="18984"/>
                  </a:cubicBezTo>
                  <a:close/>
                  <a:moveTo>
                    <a:pt x="21600" y="7855"/>
                  </a:moveTo>
                  <a:lnTo>
                    <a:pt x="13745" y="7855"/>
                  </a:lnTo>
                  <a:lnTo>
                    <a:pt x="10800" y="0"/>
                  </a:lnTo>
                  <a:lnTo>
                    <a:pt x="7855" y="7855"/>
                  </a:lnTo>
                  <a:lnTo>
                    <a:pt x="0" y="7855"/>
                  </a:lnTo>
                  <a:lnTo>
                    <a:pt x="6382" y="12764"/>
                  </a:lnTo>
                  <a:lnTo>
                    <a:pt x="3436" y="21600"/>
                  </a:lnTo>
                  <a:lnTo>
                    <a:pt x="10800" y="16200"/>
                  </a:lnTo>
                  <a:lnTo>
                    <a:pt x="18164" y="21600"/>
                  </a:lnTo>
                  <a:lnTo>
                    <a:pt x="15218" y="12764"/>
                  </a:lnTo>
                  <a:cubicBezTo>
                    <a:pt x="15218" y="12764"/>
                    <a:pt x="21600" y="7855"/>
                    <a:pt x="21600" y="7855"/>
                  </a:cubicBezTo>
                  <a:close/>
                </a:path>
              </a:pathLst>
            </a:custGeom>
            <a:solidFill>
              <a:schemeClr val="bg2"/>
            </a:solidFill>
            <a:ln w="12700">
              <a:solidFill>
                <a:schemeClr val="bg2"/>
              </a:solidFill>
              <a:miter lim="400000"/>
            </a:ln>
          </p:spPr>
          <p:txBody>
            <a:bodyPr lIns="28571" tIns="28571" rIns="28571" bIns="28571" anchor="ctr"/>
            <a:lstStyle/>
            <a:p>
              <a:pPr defTabSz="342843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lang="es-ES_tradnl" sz="2200" noProof="0"/>
            </a:p>
          </p:txBody>
        </p:sp>
      </p:grpSp>
      <p:grpSp>
        <p:nvGrpSpPr>
          <p:cNvPr id="44" name="Группа 12">
            <a:extLst>
              <a:ext uri="{FF2B5EF4-FFF2-40B4-BE49-F238E27FC236}">
                <a16:creationId xmlns:a16="http://schemas.microsoft.com/office/drawing/2014/main" id="{3EC0D662-37B1-8A5F-9578-4F21C4C80A24}"/>
              </a:ext>
            </a:extLst>
          </p:cNvPr>
          <p:cNvGrpSpPr/>
          <p:nvPr/>
        </p:nvGrpSpPr>
        <p:grpSpPr>
          <a:xfrm>
            <a:off x="9960660" y="5769509"/>
            <a:ext cx="511039" cy="511039"/>
            <a:chOff x="11611170" y="4501713"/>
            <a:chExt cx="1260924" cy="1260924"/>
          </a:xfrm>
        </p:grpSpPr>
        <p:sp>
          <p:nvSpPr>
            <p:cNvPr id="45" name="Овал 26">
              <a:extLst>
                <a:ext uri="{FF2B5EF4-FFF2-40B4-BE49-F238E27FC236}">
                  <a16:creationId xmlns:a16="http://schemas.microsoft.com/office/drawing/2014/main" id="{A5374BAA-ED1F-2DF6-67FD-E6BF89B37A65}"/>
                </a:ext>
              </a:extLst>
            </p:cNvPr>
            <p:cNvSpPr/>
            <p:nvPr/>
          </p:nvSpPr>
          <p:spPr>
            <a:xfrm>
              <a:off x="11611170" y="4501713"/>
              <a:ext cx="1260924" cy="1260924"/>
            </a:xfrm>
            <a:prstGeom prst="ellipse">
              <a:avLst/>
            </a:prstGeom>
            <a:solidFill>
              <a:schemeClr val="accent4"/>
            </a:solidFill>
            <a:ln w="76200">
              <a:solidFill>
                <a:schemeClr val="bg2"/>
              </a:solidFill>
            </a:ln>
            <a:effectLst>
              <a:outerShdw blurRad="1270000" sx="98000" sy="98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_tradnl" noProof="0"/>
            </a:p>
          </p:txBody>
        </p:sp>
        <p:sp>
          <p:nvSpPr>
            <p:cNvPr id="46" name="Shape 2587">
              <a:extLst>
                <a:ext uri="{FF2B5EF4-FFF2-40B4-BE49-F238E27FC236}">
                  <a16:creationId xmlns:a16="http://schemas.microsoft.com/office/drawing/2014/main" id="{3DADB2F6-B455-6A13-D22F-D3F2BF8B078F}"/>
                </a:ext>
              </a:extLst>
            </p:cNvPr>
            <p:cNvSpPr/>
            <p:nvPr/>
          </p:nvSpPr>
          <p:spPr>
            <a:xfrm>
              <a:off x="11939339" y="4860950"/>
              <a:ext cx="589630" cy="589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81" y="19846"/>
                  </a:moveTo>
                  <a:lnTo>
                    <a:pt x="9413" y="12882"/>
                  </a:lnTo>
                  <a:lnTo>
                    <a:pt x="19655" y="2640"/>
                  </a:lnTo>
                  <a:cubicBezTo>
                    <a:pt x="19655" y="2640"/>
                    <a:pt x="12281" y="19846"/>
                    <a:pt x="12281" y="19846"/>
                  </a:cubicBezTo>
                  <a:close/>
                  <a:moveTo>
                    <a:pt x="1755" y="9320"/>
                  </a:moveTo>
                  <a:lnTo>
                    <a:pt x="18960" y="1945"/>
                  </a:lnTo>
                  <a:lnTo>
                    <a:pt x="8719" y="12187"/>
                  </a:lnTo>
                  <a:cubicBezTo>
                    <a:pt x="8719" y="12187"/>
                    <a:pt x="1755" y="9320"/>
                    <a:pt x="1755" y="9320"/>
                  </a:cubicBezTo>
                  <a:close/>
                  <a:moveTo>
                    <a:pt x="21600" y="491"/>
                  </a:moveTo>
                  <a:cubicBezTo>
                    <a:pt x="21600" y="220"/>
                    <a:pt x="21380" y="0"/>
                    <a:pt x="21109" y="0"/>
                  </a:cubicBezTo>
                  <a:cubicBezTo>
                    <a:pt x="21034" y="0"/>
                    <a:pt x="20964" y="20"/>
                    <a:pt x="20900" y="52"/>
                  </a:cubicBezTo>
                  <a:lnTo>
                    <a:pt x="20898" y="48"/>
                  </a:lnTo>
                  <a:lnTo>
                    <a:pt x="302" y="8875"/>
                  </a:lnTo>
                  <a:cubicBezTo>
                    <a:pt x="301" y="8875"/>
                    <a:pt x="299" y="8876"/>
                    <a:pt x="297" y="8877"/>
                  </a:cubicBezTo>
                  <a:lnTo>
                    <a:pt x="280" y="8885"/>
                  </a:lnTo>
                  <a:lnTo>
                    <a:pt x="281" y="8887"/>
                  </a:lnTo>
                  <a:cubicBezTo>
                    <a:pt x="116" y="8967"/>
                    <a:pt x="0" y="9132"/>
                    <a:pt x="0" y="9327"/>
                  </a:cubicBezTo>
                  <a:cubicBezTo>
                    <a:pt x="0" y="9550"/>
                    <a:pt x="151" y="9731"/>
                    <a:pt x="355" y="9791"/>
                  </a:cubicBezTo>
                  <a:lnTo>
                    <a:pt x="353" y="9799"/>
                  </a:lnTo>
                  <a:lnTo>
                    <a:pt x="8462" y="13138"/>
                  </a:lnTo>
                  <a:lnTo>
                    <a:pt x="11801" y="21248"/>
                  </a:lnTo>
                  <a:lnTo>
                    <a:pt x="11809" y="21245"/>
                  </a:lnTo>
                  <a:cubicBezTo>
                    <a:pt x="11869" y="21449"/>
                    <a:pt x="12050" y="21600"/>
                    <a:pt x="12273" y="21600"/>
                  </a:cubicBezTo>
                  <a:cubicBezTo>
                    <a:pt x="12468" y="21600"/>
                    <a:pt x="12634" y="21484"/>
                    <a:pt x="12713" y="21319"/>
                  </a:cubicBezTo>
                  <a:lnTo>
                    <a:pt x="12716" y="21320"/>
                  </a:lnTo>
                  <a:lnTo>
                    <a:pt x="12723" y="21303"/>
                  </a:lnTo>
                  <a:cubicBezTo>
                    <a:pt x="12724" y="21301"/>
                    <a:pt x="12725" y="21300"/>
                    <a:pt x="12725" y="21298"/>
                  </a:cubicBezTo>
                  <a:lnTo>
                    <a:pt x="21553" y="702"/>
                  </a:lnTo>
                  <a:lnTo>
                    <a:pt x="21547" y="699"/>
                  </a:lnTo>
                  <a:cubicBezTo>
                    <a:pt x="21578" y="636"/>
                    <a:pt x="21600" y="567"/>
                    <a:pt x="21600" y="491"/>
                  </a:cubicBezTo>
                  <a:moveTo>
                    <a:pt x="7855" y="16200"/>
                  </a:moveTo>
                  <a:cubicBezTo>
                    <a:pt x="7719" y="16200"/>
                    <a:pt x="7596" y="16255"/>
                    <a:pt x="7507" y="16344"/>
                  </a:cubicBezTo>
                  <a:lnTo>
                    <a:pt x="6035" y="17817"/>
                  </a:lnTo>
                  <a:cubicBezTo>
                    <a:pt x="5946" y="17905"/>
                    <a:pt x="5891" y="18029"/>
                    <a:pt x="5891" y="18164"/>
                  </a:cubicBezTo>
                  <a:cubicBezTo>
                    <a:pt x="5891" y="18435"/>
                    <a:pt x="6111" y="18655"/>
                    <a:pt x="6382" y="18655"/>
                  </a:cubicBezTo>
                  <a:cubicBezTo>
                    <a:pt x="6517" y="18655"/>
                    <a:pt x="6640" y="18600"/>
                    <a:pt x="6729" y="18511"/>
                  </a:cubicBezTo>
                  <a:lnTo>
                    <a:pt x="8202" y="17038"/>
                  </a:lnTo>
                  <a:cubicBezTo>
                    <a:pt x="8291" y="16950"/>
                    <a:pt x="8345" y="16827"/>
                    <a:pt x="8345" y="16691"/>
                  </a:cubicBezTo>
                  <a:cubicBezTo>
                    <a:pt x="8345" y="16420"/>
                    <a:pt x="8126" y="16200"/>
                    <a:pt x="7855" y="16200"/>
                  </a:cubicBezTo>
                  <a:moveTo>
                    <a:pt x="7855" y="14237"/>
                  </a:moveTo>
                  <a:cubicBezTo>
                    <a:pt x="7855" y="13966"/>
                    <a:pt x="7635" y="13745"/>
                    <a:pt x="7364" y="13745"/>
                  </a:cubicBezTo>
                  <a:cubicBezTo>
                    <a:pt x="7228" y="13745"/>
                    <a:pt x="7105" y="13801"/>
                    <a:pt x="7017" y="13889"/>
                  </a:cubicBezTo>
                  <a:lnTo>
                    <a:pt x="2107" y="18798"/>
                  </a:lnTo>
                  <a:cubicBezTo>
                    <a:pt x="2019" y="18888"/>
                    <a:pt x="1964" y="19011"/>
                    <a:pt x="1964" y="19145"/>
                  </a:cubicBezTo>
                  <a:cubicBezTo>
                    <a:pt x="1964" y="19417"/>
                    <a:pt x="2184" y="19636"/>
                    <a:pt x="2455" y="19636"/>
                  </a:cubicBezTo>
                  <a:cubicBezTo>
                    <a:pt x="2590" y="19636"/>
                    <a:pt x="2713" y="19582"/>
                    <a:pt x="2802" y="19493"/>
                  </a:cubicBezTo>
                  <a:lnTo>
                    <a:pt x="7711" y="14583"/>
                  </a:lnTo>
                  <a:cubicBezTo>
                    <a:pt x="7800" y="14495"/>
                    <a:pt x="7855" y="14372"/>
                    <a:pt x="7855" y="14237"/>
                  </a:cubicBezTo>
                  <a:moveTo>
                    <a:pt x="4765" y="14583"/>
                  </a:moveTo>
                  <a:lnTo>
                    <a:pt x="5256" y="14093"/>
                  </a:lnTo>
                  <a:cubicBezTo>
                    <a:pt x="5345" y="14004"/>
                    <a:pt x="5400" y="13881"/>
                    <a:pt x="5400" y="13745"/>
                  </a:cubicBezTo>
                  <a:cubicBezTo>
                    <a:pt x="5400" y="13475"/>
                    <a:pt x="5180" y="13255"/>
                    <a:pt x="4909" y="13255"/>
                  </a:cubicBezTo>
                  <a:cubicBezTo>
                    <a:pt x="4774" y="13255"/>
                    <a:pt x="4651" y="13310"/>
                    <a:pt x="4562" y="13398"/>
                  </a:cubicBezTo>
                  <a:lnTo>
                    <a:pt x="4071" y="13889"/>
                  </a:lnTo>
                  <a:cubicBezTo>
                    <a:pt x="3982" y="13979"/>
                    <a:pt x="3927" y="14101"/>
                    <a:pt x="3927" y="14237"/>
                  </a:cubicBezTo>
                  <a:cubicBezTo>
                    <a:pt x="3927" y="14507"/>
                    <a:pt x="4147" y="14727"/>
                    <a:pt x="4418" y="14727"/>
                  </a:cubicBezTo>
                  <a:cubicBezTo>
                    <a:pt x="4554" y="14727"/>
                    <a:pt x="4676" y="14673"/>
                    <a:pt x="4765" y="14583"/>
                  </a:cubicBezTo>
                </a:path>
              </a:pathLst>
            </a:custGeom>
            <a:solidFill>
              <a:schemeClr val="bg2"/>
            </a:solidFill>
            <a:ln w="12700">
              <a:solidFill>
                <a:schemeClr val="bg2"/>
              </a:solidFill>
              <a:miter lim="400000"/>
            </a:ln>
          </p:spPr>
          <p:txBody>
            <a:bodyPr lIns="28571" tIns="28571" rIns="28571" bIns="28571" anchor="ctr"/>
            <a:lstStyle/>
            <a:p>
              <a:pPr defTabSz="342843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lang="es-ES_tradnl" sz="2200" noProof="0"/>
            </a:p>
          </p:txBody>
        </p:sp>
      </p:grpSp>
      <p:grpSp>
        <p:nvGrpSpPr>
          <p:cNvPr id="48" name="Группа 9">
            <a:extLst>
              <a:ext uri="{FF2B5EF4-FFF2-40B4-BE49-F238E27FC236}">
                <a16:creationId xmlns:a16="http://schemas.microsoft.com/office/drawing/2014/main" id="{D59FE26F-568D-685F-55E7-1DB8E4C49EEA}"/>
              </a:ext>
            </a:extLst>
          </p:cNvPr>
          <p:cNvGrpSpPr/>
          <p:nvPr/>
        </p:nvGrpSpPr>
        <p:grpSpPr>
          <a:xfrm>
            <a:off x="9969304" y="7715357"/>
            <a:ext cx="511039" cy="511039"/>
            <a:chOff x="6817570" y="1881715"/>
            <a:chExt cx="1260924" cy="1260924"/>
          </a:xfrm>
        </p:grpSpPr>
        <p:sp>
          <p:nvSpPr>
            <p:cNvPr id="51" name="Овал 4">
              <a:extLst>
                <a:ext uri="{FF2B5EF4-FFF2-40B4-BE49-F238E27FC236}">
                  <a16:creationId xmlns:a16="http://schemas.microsoft.com/office/drawing/2014/main" id="{768AFF2A-2A2D-49F4-CF7A-20CBC8C8D8AF}"/>
                </a:ext>
              </a:extLst>
            </p:cNvPr>
            <p:cNvSpPr/>
            <p:nvPr/>
          </p:nvSpPr>
          <p:spPr>
            <a:xfrm rot="3489205">
              <a:off x="6817570" y="1881715"/>
              <a:ext cx="1260924" cy="1260924"/>
            </a:xfrm>
            <a:prstGeom prst="ellipse">
              <a:avLst/>
            </a:prstGeom>
            <a:solidFill>
              <a:schemeClr val="accent4"/>
            </a:solidFill>
            <a:ln w="76200">
              <a:solidFill>
                <a:schemeClr val="bg2"/>
              </a:solidFill>
            </a:ln>
            <a:effectLst>
              <a:outerShdw blurRad="1270000" sx="98000" sy="98000" algn="c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_tradnl" noProof="0"/>
            </a:p>
          </p:txBody>
        </p:sp>
        <p:sp>
          <p:nvSpPr>
            <p:cNvPr id="52" name="Shape 2591">
              <a:extLst>
                <a:ext uri="{FF2B5EF4-FFF2-40B4-BE49-F238E27FC236}">
                  <a16:creationId xmlns:a16="http://schemas.microsoft.com/office/drawing/2014/main" id="{468BAB59-774C-8A5F-E64A-33D73AE618C8}"/>
                </a:ext>
              </a:extLst>
            </p:cNvPr>
            <p:cNvSpPr/>
            <p:nvPr/>
          </p:nvSpPr>
          <p:spPr>
            <a:xfrm>
              <a:off x="7153217" y="2217392"/>
              <a:ext cx="589630" cy="589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727"/>
                  </a:moveTo>
                  <a:cubicBezTo>
                    <a:pt x="8631" y="14727"/>
                    <a:pt x="6873" y="12969"/>
                    <a:pt x="6873" y="10800"/>
                  </a:cubicBezTo>
                  <a:cubicBezTo>
                    <a:pt x="6873" y="8631"/>
                    <a:pt x="8631" y="6873"/>
                    <a:pt x="10800" y="6873"/>
                  </a:cubicBezTo>
                  <a:cubicBezTo>
                    <a:pt x="12969" y="6873"/>
                    <a:pt x="14727" y="8631"/>
                    <a:pt x="14727" y="10800"/>
                  </a:cubicBezTo>
                  <a:cubicBezTo>
                    <a:pt x="14727" y="12969"/>
                    <a:pt x="12969" y="14727"/>
                    <a:pt x="10800" y="14727"/>
                  </a:cubicBezTo>
                  <a:moveTo>
                    <a:pt x="10800" y="5891"/>
                  </a:moveTo>
                  <a:cubicBezTo>
                    <a:pt x="8088" y="5891"/>
                    <a:pt x="5891" y="8089"/>
                    <a:pt x="5891" y="10800"/>
                  </a:cubicBezTo>
                  <a:cubicBezTo>
                    <a:pt x="5891" y="13512"/>
                    <a:pt x="8088" y="15709"/>
                    <a:pt x="10800" y="15709"/>
                  </a:cubicBezTo>
                  <a:cubicBezTo>
                    <a:pt x="13512" y="15709"/>
                    <a:pt x="15709" y="13512"/>
                    <a:pt x="15709" y="10800"/>
                  </a:cubicBezTo>
                  <a:cubicBezTo>
                    <a:pt x="15709" y="8089"/>
                    <a:pt x="13512" y="5891"/>
                    <a:pt x="10800" y="5891"/>
                  </a:cubicBezTo>
                  <a:moveTo>
                    <a:pt x="20618" y="12013"/>
                  </a:moveTo>
                  <a:cubicBezTo>
                    <a:pt x="20614" y="12014"/>
                    <a:pt x="20611" y="12016"/>
                    <a:pt x="20607" y="12016"/>
                  </a:cubicBezTo>
                  <a:lnTo>
                    <a:pt x="19602" y="12268"/>
                  </a:lnTo>
                  <a:cubicBezTo>
                    <a:pt x="19256" y="12354"/>
                    <a:pt x="18984" y="12622"/>
                    <a:pt x="18892" y="12966"/>
                  </a:cubicBezTo>
                  <a:cubicBezTo>
                    <a:pt x="18703" y="13672"/>
                    <a:pt x="18421" y="14351"/>
                    <a:pt x="18053" y="14986"/>
                  </a:cubicBezTo>
                  <a:cubicBezTo>
                    <a:pt x="17873" y="15295"/>
                    <a:pt x="17876" y="15677"/>
                    <a:pt x="18060" y="15984"/>
                  </a:cubicBezTo>
                  <a:lnTo>
                    <a:pt x="18601" y="16885"/>
                  </a:lnTo>
                  <a:lnTo>
                    <a:pt x="16886" y="18600"/>
                  </a:lnTo>
                  <a:cubicBezTo>
                    <a:pt x="16882" y="18599"/>
                    <a:pt x="16878" y="18597"/>
                    <a:pt x="16875" y="18595"/>
                  </a:cubicBezTo>
                  <a:lnTo>
                    <a:pt x="15978" y="18057"/>
                  </a:lnTo>
                  <a:cubicBezTo>
                    <a:pt x="15822" y="17964"/>
                    <a:pt x="15648" y="17917"/>
                    <a:pt x="15473" y="17917"/>
                  </a:cubicBezTo>
                  <a:cubicBezTo>
                    <a:pt x="15304" y="17917"/>
                    <a:pt x="15134" y="17961"/>
                    <a:pt x="14982" y="18049"/>
                  </a:cubicBezTo>
                  <a:cubicBezTo>
                    <a:pt x="14348" y="18415"/>
                    <a:pt x="13671" y="18696"/>
                    <a:pt x="12968" y="18884"/>
                  </a:cubicBezTo>
                  <a:cubicBezTo>
                    <a:pt x="12624" y="18976"/>
                    <a:pt x="12356" y="19248"/>
                    <a:pt x="12269" y="19594"/>
                  </a:cubicBezTo>
                  <a:lnTo>
                    <a:pt x="12016" y="20607"/>
                  </a:lnTo>
                  <a:cubicBezTo>
                    <a:pt x="12015" y="20611"/>
                    <a:pt x="12014" y="20614"/>
                    <a:pt x="12012" y="20619"/>
                  </a:cubicBezTo>
                  <a:lnTo>
                    <a:pt x="9587" y="20619"/>
                  </a:lnTo>
                  <a:lnTo>
                    <a:pt x="9331" y="19594"/>
                  </a:lnTo>
                  <a:cubicBezTo>
                    <a:pt x="9244" y="19248"/>
                    <a:pt x="8976" y="18976"/>
                    <a:pt x="8632" y="18884"/>
                  </a:cubicBezTo>
                  <a:cubicBezTo>
                    <a:pt x="7929" y="18696"/>
                    <a:pt x="7251" y="18415"/>
                    <a:pt x="6617" y="18049"/>
                  </a:cubicBezTo>
                  <a:cubicBezTo>
                    <a:pt x="6465" y="17961"/>
                    <a:pt x="6296" y="17917"/>
                    <a:pt x="6127" y="17917"/>
                  </a:cubicBezTo>
                  <a:cubicBezTo>
                    <a:pt x="5951" y="17917"/>
                    <a:pt x="5777" y="17964"/>
                    <a:pt x="5621" y="18057"/>
                  </a:cubicBezTo>
                  <a:lnTo>
                    <a:pt x="4725" y="18595"/>
                  </a:lnTo>
                  <a:cubicBezTo>
                    <a:pt x="4722" y="18597"/>
                    <a:pt x="4718" y="18599"/>
                    <a:pt x="4714" y="18600"/>
                  </a:cubicBezTo>
                  <a:lnTo>
                    <a:pt x="3000" y="16885"/>
                  </a:lnTo>
                  <a:lnTo>
                    <a:pt x="3540" y="15984"/>
                  </a:lnTo>
                  <a:cubicBezTo>
                    <a:pt x="3724" y="15677"/>
                    <a:pt x="3727" y="15295"/>
                    <a:pt x="3548" y="14986"/>
                  </a:cubicBezTo>
                  <a:cubicBezTo>
                    <a:pt x="3179" y="14351"/>
                    <a:pt x="2897" y="13672"/>
                    <a:pt x="2708" y="12966"/>
                  </a:cubicBezTo>
                  <a:cubicBezTo>
                    <a:pt x="2616" y="12622"/>
                    <a:pt x="2343" y="12354"/>
                    <a:pt x="1998" y="12268"/>
                  </a:cubicBezTo>
                  <a:lnTo>
                    <a:pt x="993" y="12016"/>
                  </a:lnTo>
                  <a:cubicBezTo>
                    <a:pt x="989" y="12016"/>
                    <a:pt x="986" y="12014"/>
                    <a:pt x="982" y="12013"/>
                  </a:cubicBezTo>
                  <a:lnTo>
                    <a:pt x="982" y="9587"/>
                  </a:lnTo>
                  <a:lnTo>
                    <a:pt x="1998" y="9333"/>
                  </a:lnTo>
                  <a:cubicBezTo>
                    <a:pt x="2343" y="9246"/>
                    <a:pt x="2616" y="8979"/>
                    <a:pt x="2708" y="8634"/>
                  </a:cubicBezTo>
                  <a:cubicBezTo>
                    <a:pt x="2897" y="7928"/>
                    <a:pt x="3179" y="7249"/>
                    <a:pt x="3548" y="6615"/>
                  </a:cubicBezTo>
                  <a:cubicBezTo>
                    <a:pt x="3727" y="6305"/>
                    <a:pt x="3724" y="5923"/>
                    <a:pt x="3540" y="5617"/>
                  </a:cubicBezTo>
                  <a:lnTo>
                    <a:pt x="3005" y="4725"/>
                  </a:lnTo>
                  <a:cubicBezTo>
                    <a:pt x="3004" y="4722"/>
                    <a:pt x="3002" y="4718"/>
                    <a:pt x="3000" y="4715"/>
                  </a:cubicBezTo>
                  <a:lnTo>
                    <a:pt x="4715" y="3000"/>
                  </a:lnTo>
                  <a:lnTo>
                    <a:pt x="5621" y="3544"/>
                  </a:lnTo>
                  <a:cubicBezTo>
                    <a:pt x="5777" y="3636"/>
                    <a:pt x="5951" y="3683"/>
                    <a:pt x="6127" y="3683"/>
                  </a:cubicBezTo>
                  <a:cubicBezTo>
                    <a:pt x="6296" y="3683"/>
                    <a:pt x="6465" y="3639"/>
                    <a:pt x="6618" y="3551"/>
                  </a:cubicBezTo>
                  <a:cubicBezTo>
                    <a:pt x="7251" y="3185"/>
                    <a:pt x="7929" y="2904"/>
                    <a:pt x="8632" y="2717"/>
                  </a:cubicBezTo>
                  <a:cubicBezTo>
                    <a:pt x="8976" y="2624"/>
                    <a:pt x="9244" y="2353"/>
                    <a:pt x="9331" y="2007"/>
                  </a:cubicBezTo>
                  <a:lnTo>
                    <a:pt x="9587" y="982"/>
                  </a:lnTo>
                  <a:lnTo>
                    <a:pt x="12012" y="982"/>
                  </a:lnTo>
                  <a:cubicBezTo>
                    <a:pt x="12014" y="986"/>
                    <a:pt x="12015" y="989"/>
                    <a:pt x="12016" y="993"/>
                  </a:cubicBezTo>
                  <a:lnTo>
                    <a:pt x="12269" y="2007"/>
                  </a:lnTo>
                  <a:cubicBezTo>
                    <a:pt x="12356" y="2353"/>
                    <a:pt x="12624" y="2624"/>
                    <a:pt x="12968" y="2717"/>
                  </a:cubicBezTo>
                  <a:cubicBezTo>
                    <a:pt x="13671" y="2904"/>
                    <a:pt x="14348" y="3185"/>
                    <a:pt x="14982" y="3551"/>
                  </a:cubicBezTo>
                  <a:cubicBezTo>
                    <a:pt x="15134" y="3639"/>
                    <a:pt x="15304" y="3683"/>
                    <a:pt x="15473" y="3683"/>
                  </a:cubicBezTo>
                  <a:cubicBezTo>
                    <a:pt x="15648" y="3683"/>
                    <a:pt x="15822" y="3636"/>
                    <a:pt x="15978" y="3544"/>
                  </a:cubicBezTo>
                  <a:lnTo>
                    <a:pt x="16884" y="3000"/>
                  </a:lnTo>
                  <a:lnTo>
                    <a:pt x="18600" y="4715"/>
                  </a:lnTo>
                  <a:cubicBezTo>
                    <a:pt x="18598" y="4718"/>
                    <a:pt x="18597" y="4722"/>
                    <a:pt x="18595" y="4726"/>
                  </a:cubicBezTo>
                  <a:lnTo>
                    <a:pt x="18060" y="5616"/>
                  </a:lnTo>
                  <a:cubicBezTo>
                    <a:pt x="17876" y="5923"/>
                    <a:pt x="17873" y="6305"/>
                    <a:pt x="18053" y="6615"/>
                  </a:cubicBezTo>
                  <a:cubicBezTo>
                    <a:pt x="18421" y="7249"/>
                    <a:pt x="18703" y="7928"/>
                    <a:pt x="18892" y="8634"/>
                  </a:cubicBezTo>
                  <a:cubicBezTo>
                    <a:pt x="18984" y="8979"/>
                    <a:pt x="19256" y="9246"/>
                    <a:pt x="19602" y="9333"/>
                  </a:cubicBezTo>
                  <a:lnTo>
                    <a:pt x="20618" y="9587"/>
                  </a:lnTo>
                  <a:cubicBezTo>
                    <a:pt x="20618" y="9587"/>
                    <a:pt x="20618" y="12013"/>
                    <a:pt x="20618" y="12013"/>
                  </a:cubicBezTo>
                  <a:close/>
                  <a:moveTo>
                    <a:pt x="20880" y="8641"/>
                  </a:moveTo>
                  <a:lnTo>
                    <a:pt x="19841" y="8380"/>
                  </a:lnTo>
                  <a:cubicBezTo>
                    <a:pt x="19626" y="7580"/>
                    <a:pt x="19308" y="6822"/>
                    <a:pt x="18902" y="6122"/>
                  </a:cubicBezTo>
                  <a:lnTo>
                    <a:pt x="19455" y="5200"/>
                  </a:lnTo>
                  <a:cubicBezTo>
                    <a:pt x="19625" y="4871"/>
                    <a:pt x="19736" y="4463"/>
                    <a:pt x="19455" y="4182"/>
                  </a:cubicBezTo>
                  <a:lnTo>
                    <a:pt x="17419" y="2145"/>
                  </a:lnTo>
                  <a:cubicBezTo>
                    <a:pt x="17292" y="2018"/>
                    <a:pt x="17136" y="1969"/>
                    <a:pt x="16975" y="1969"/>
                  </a:cubicBezTo>
                  <a:cubicBezTo>
                    <a:pt x="16778" y="1969"/>
                    <a:pt x="16572" y="2043"/>
                    <a:pt x="16400" y="2145"/>
                  </a:cubicBezTo>
                  <a:lnTo>
                    <a:pt x="15473" y="2702"/>
                  </a:lnTo>
                  <a:cubicBezTo>
                    <a:pt x="14775" y="2298"/>
                    <a:pt x="14020" y="1982"/>
                    <a:pt x="13222" y="1768"/>
                  </a:cubicBezTo>
                  <a:lnTo>
                    <a:pt x="12960" y="720"/>
                  </a:lnTo>
                  <a:cubicBezTo>
                    <a:pt x="12848" y="367"/>
                    <a:pt x="12638" y="0"/>
                    <a:pt x="12240" y="0"/>
                  </a:cubicBezTo>
                  <a:lnTo>
                    <a:pt x="9360" y="0"/>
                  </a:lnTo>
                  <a:cubicBezTo>
                    <a:pt x="8962" y="0"/>
                    <a:pt x="8730" y="367"/>
                    <a:pt x="8640" y="720"/>
                  </a:cubicBezTo>
                  <a:lnTo>
                    <a:pt x="8378" y="1768"/>
                  </a:lnTo>
                  <a:cubicBezTo>
                    <a:pt x="7580" y="1982"/>
                    <a:pt x="6825" y="2298"/>
                    <a:pt x="6127" y="2702"/>
                  </a:cubicBezTo>
                  <a:lnTo>
                    <a:pt x="5200" y="2145"/>
                  </a:lnTo>
                  <a:cubicBezTo>
                    <a:pt x="5028" y="2043"/>
                    <a:pt x="4822" y="1969"/>
                    <a:pt x="4625" y="1969"/>
                  </a:cubicBezTo>
                  <a:cubicBezTo>
                    <a:pt x="4464" y="1969"/>
                    <a:pt x="4308" y="2018"/>
                    <a:pt x="4181" y="2145"/>
                  </a:cubicBezTo>
                  <a:lnTo>
                    <a:pt x="2145" y="4182"/>
                  </a:lnTo>
                  <a:cubicBezTo>
                    <a:pt x="1864" y="4463"/>
                    <a:pt x="1975" y="4871"/>
                    <a:pt x="2145" y="5200"/>
                  </a:cubicBezTo>
                  <a:lnTo>
                    <a:pt x="2698" y="6122"/>
                  </a:lnTo>
                  <a:cubicBezTo>
                    <a:pt x="2292" y="6822"/>
                    <a:pt x="1973" y="7580"/>
                    <a:pt x="1759" y="8380"/>
                  </a:cubicBezTo>
                  <a:lnTo>
                    <a:pt x="720" y="8641"/>
                  </a:lnTo>
                  <a:cubicBezTo>
                    <a:pt x="367" y="8730"/>
                    <a:pt x="0" y="8963"/>
                    <a:pt x="0" y="9360"/>
                  </a:cubicBezTo>
                  <a:lnTo>
                    <a:pt x="0" y="12240"/>
                  </a:lnTo>
                  <a:cubicBezTo>
                    <a:pt x="0" y="12638"/>
                    <a:pt x="367" y="12848"/>
                    <a:pt x="720" y="12960"/>
                  </a:cubicBezTo>
                  <a:lnTo>
                    <a:pt x="1759" y="13220"/>
                  </a:lnTo>
                  <a:cubicBezTo>
                    <a:pt x="1973" y="14021"/>
                    <a:pt x="2292" y="14778"/>
                    <a:pt x="2698" y="15478"/>
                  </a:cubicBezTo>
                  <a:lnTo>
                    <a:pt x="2145" y="16400"/>
                  </a:lnTo>
                  <a:cubicBezTo>
                    <a:pt x="1959" y="16714"/>
                    <a:pt x="1864" y="17137"/>
                    <a:pt x="2145" y="17419"/>
                  </a:cubicBezTo>
                  <a:lnTo>
                    <a:pt x="4181" y="19455"/>
                  </a:lnTo>
                  <a:cubicBezTo>
                    <a:pt x="4305" y="19579"/>
                    <a:pt x="4454" y="19627"/>
                    <a:pt x="4610" y="19627"/>
                  </a:cubicBezTo>
                  <a:cubicBezTo>
                    <a:pt x="4807" y="19627"/>
                    <a:pt x="5016" y="19550"/>
                    <a:pt x="5200" y="19455"/>
                  </a:cubicBezTo>
                  <a:lnTo>
                    <a:pt x="6127" y="18899"/>
                  </a:lnTo>
                  <a:cubicBezTo>
                    <a:pt x="6825" y="19302"/>
                    <a:pt x="7580" y="19619"/>
                    <a:pt x="8378" y="19832"/>
                  </a:cubicBezTo>
                  <a:lnTo>
                    <a:pt x="8640" y="20880"/>
                  </a:lnTo>
                  <a:cubicBezTo>
                    <a:pt x="8730" y="21233"/>
                    <a:pt x="8962" y="21600"/>
                    <a:pt x="9360" y="21600"/>
                  </a:cubicBezTo>
                  <a:lnTo>
                    <a:pt x="12240" y="21600"/>
                  </a:lnTo>
                  <a:cubicBezTo>
                    <a:pt x="12638" y="21600"/>
                    <a:pt x="12848" y="21233"/>
                    <a:pt x="12960" y="20880"/>
                  </a:cubicBezTo>
                  <a:lnTo>
                    <a:pt x="13222" y="19832"/>
                  </a:lnTo>
                  <a:cubicBezTo>
                    <a:pt x="14020" y="19619"/>
                    <a:pt x="14775" y="19302"/>
                    <a:pt x="15473" y="18899"/>
                  </a:cubicBezTo>
                  <a:lnTo>
                    <a:pt x="16400" y="19455"/>
                  </a:lnTo>
                  <a:cubicBezTo>
                    <a:pt x="16584" y="19550"/>
                    <a:pt x="16793" y="19627"/>
                    <a:pt x="16990" y="19627"/>
                  </a:cubicBezTo>
                  <a:cubicBezTo>
                    <a:pt x="17146" y="19627"/>
                    <a:pt x="17294" y="19579"/>
                    <a:pt x="17419" y="19455"/>
                  </a:cubicBezTo>
                  <a:lnTo>
                    <a:pt x="19455" y="17419"/>
                  </a:lnTo>
                  <a:cubicBezTo>
                    <a:pt x="19736" y="17137"/>
                    <a:pt x="19641" y="16714"/>
                    <a:pt x="19455" y="16400"/>
                  </a:cubicBezTo>
                  <a:lnTo>
                    <a:pt x="18902" y="15478"/>
                  </a:lnTo>
                  <a:cubicBezTo>
                    <a:pt x="19308" y="14778"/>
                    <a:pt x="19626" y="14021"/>
                    <a:pt x="19841" y="13220"/>
                  </a:cubicBezTo>
                  <a:lnTo>
                    <a:pt x="20880" y="12960"/>
                  </a:lnTo>
                  <a:cubicBezTo>
                    <a:pt x="21233" y="12848"/>
                    <a:pt x="21600" y="12638"/>
                    <a:pt x="21600" y="12240"/>
                  </a:cubicBezTo>
                  <a:lnTo>
                    <a:pt x="21600" y="9360"/>
                  </a:lnTo>
                  <a:cubicBezTo>
                    <a:pt x="21600" y="8963"/>
                    <a:pt x="21233" y="8730"/>
                    <a:pt x="20880" y="8641"/>
                  </a:cubicBezTo>
                </a:path>
              </a:pathLst>
            </a:custGeom>
            <a:solidFill>
              <a:schemeClr val="bg2"/>
            </a:solidFill>
            <a:ln w="12700">
              <a:solidFill>
                <a:schemeClr val="bg2"/>
              </a:solidFill>
              <a:miter lim="400000"/>
            </a:ln>
          </p:spPr>
          <p:txBody>
            <a:bodyPr lIns="28571" tIns="28571" rIns="28571" bIns="28571" anchor="ctr"/>
            <a:lstStyle/>
            <a:p>
              <a:pPr defTabSz="342843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lang="es-ES_tradnl" sz="2200" noProof="0"/>
            </a:p>
          </p:txBody>
        </p:sp>
      </p:grpSp>
      <p:sp>
        <p:nvSpPr>
          <p:cNvPr id="64" name="Rectángulo redondeado 63">
            <a:extLst>
              <a:ext uri="{FF2B5EF4-FFF2-40B4-BE49-F238E27FC236}">
                <a16:creationId xmlns:a16="http://schemas.microsoft.com/office/drawing/2014/main" id="{35AFFB58-6E4F-6A0F-CD4F-1E91109CCC4B}"/>
              </a:ext>
            </a:extLst>
          </p:cNvPr>
          <p:cNvSpPr/>
          <p:nvPr/>
        </p:nvSpPr>
        <p:spPr>
          <a:xfrm>
            <a:off x="357952" y="370955"/>
            <a:ext cx="7741020" cy="1265600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/>
          </a:p>
        </p:txBody>
      </p:sp>
      <p:sp>
        <p:nvSpPr>
          <p:cNvPr id="65" name="Rectángulo redondeado 64">
            <a:extLst>
              <a:ext uri="{FF2B5EF4-FFF2-40B4-BE49-F238E27FC236}">
                <a16:creationId xmlns:a16="http://schemas.microsoft.com/office/drawing/2014/main" id="{22127FF3-80A8-38C4-3EA4-8235BC9CDDD0}"/>
              </a:ext>
            </a:extLst>
          </p:cNvPr>
          <p:cNvSpPr/>
          <p:nvPr/>
        </p:nvSpPr>
        <p:spPr>
          <a:xfrm>
            <a:off x="10304281" y="520734"/>
            <a:ext cx="7315643" cy="1265180"/>
          </a:xfrm>
          <a:prstGeom prst="roundRect">
            <a:avLst/>
          </a:prstGeom>
          <a:noFill/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800" noProof="0"/>
          </a:p>
        </p:txBody>
      </p:sp>
      <p:pic>
        <p:nvPicPr>
          <p:cNvPr id="47" name="Gráfico 46">
            <a:extLst>
              <a:ext uri="{FF2B5EF4-FFF2-40B4-BE49-F238E27FC236}">
                <a16:creationId xmlns:a16="http://schemas.microsoft.com/office/drawing/2014/main" id="{16F9B682-968D-D192-404A-3BFE1DEB1F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61665" t="10774" b="64222"/>
          <a:stretch/>
        </p:blipFill>
        <p:spPr>
          <a:xfrm>
            <a:off x="5988433" y="2080886"/>
            <a:ext cx="2944721" cy="1459336"/>
          </a:xfrm>
          <a:prstGeom prst="rect">
            <a:avLst/>
          </a:prstGeom>
        </p:spPr>
      </p:pic>
      <p:sp>
        <p:nvSpPr>
          <p:cNvPr id="50" name="Llamada rectangular redondeada 49">
            <a:extLst>
              <a:ext uri="{FF2B5EF4-FFF2-40B4-BE49-F238E27FC236}">
                <a16:creationId xmlns:a16="http://schemas.microsoft.com/office/drawing/2014/main" id="{CF5A4978-015A-2867-439A-B3A24CC82594}"/>
              </a:ext>
            </a:extLst>
          </p:cNvPr>
          <p:cNvSpPr/>
          <p:nvPr/>
        </p:nvSpPr>
        <p:spPr>
          <a:xfrm>
            <a:off x="1771924" y="3717767"/>
            <a:ext cx="947057" cy="388625"/>
          </a:xfrm>
          <a:prstGeom prst="wedgeRoundRectCallout">
            <a:avLst>
              <a:gd name="adj1" fmla="val 135"/>
              <a:gd name="adj2" fmla="val 121521"/>
              <a:gd name="adj3" fmla="val 1666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noProof="0">
                <a:solidFill>
                  <a:schemeClr val="bg2"/>
                </a:solidFill>
              </a:rPr>
              <a:t>México</a:t>
            </a:r>
          </a:p>
        </p:txBody>
      </p:sp>
      <p:sp>
        <p:nvSpPr>
          <p:cNvPr id="53" name="Llamada rectangular redondeada 52">
            <a:extLst>
              <a:ext uri="{FF2B5EF4-FFF2-40B4-BE49-F238E27FC236}">
                <a16:creationId xmlns:a16="http://schemas.microsoft.com/office/drawing/2014/main" id="{59EA334B-CE24-0768-C827-0219E9A88E9F}"/>
              </a:ext>
            </a:extLst>
          </p:cNvPr>
          <p:cNvSpPr/>
          <p:nvPr/>
        </p:nvSpPr>
        <p:spPr>
          <a:xfrm>
            <a:off x="3736949" y="3717767"/>
            <a:ext cx="2613364" cy="1021425"/>
          </a:xfrm>
          <a:prstGeom prst="wedgeRoundRectCallout">
            <a:avLst>
              <a:gd name="adj1" fmla="val -73392"/>
              <a:gd name="adj2" fmla="val 87904"/>
              <a:gd name="adj3" fmla="val 1666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noProof="0">
                <a:solidFill>
                  <a:schemeClr val="bg2"/>
                </a:solidFill>
              </a:rPr>
              <a:t>Centroamérica:</a:t>
            </a:r>
          </a:p>
          <a:p>
            <a:pPr algn="ctr"/>
            <a:r>
              <a:rPr lang="es-ES_tradnl" sz="1400" noProof="0">
                <a:solidFill>
                  <a:schemeClr val="bg2"/>
                </a:solidFill>
              </a:rPr>
              <a:t>Guatemala, Honduras, Costa Rica, El Salvador, Nicaragua,</a:t>
            </a:r>
          </a:p>
          <a:p>
            <a:pPr algn="ctr"/>
            <a:r>
              <a:rPr lang="es-ES_tradnl" sz="1400" noProof="0">
                <a:solidFill>
                  <a:schemeClr val="bg2"/>
                </a:solidFill>
              </a:rPr>
              <a:t>Republica Dominicana</a:t>
            </a:r>
            <a:r>
              <a:rPr lang="es-ES_tradnl" noProof="0">
                <a:solidFill>
                  <a:schemeClr val="bg2"/>
                </a:solidFill>
              </a:rPr>
              <a:t>.</a:t>
            </a:r>
          </a:p>
        </p:txBody>
      </p:sp>
      <p:sp>
        <p:nvSpPr>
          <p:cNvPr id="54" name="Llamada rectangular redondeada 53">
            <a:extLst>
              <a:ext uri="{FF2B5EF4-FFF2-40B4-BE49-F238E27FC236}">
                <a16:creationId xmlns:a16="http://schemas.microsoft.com/office/drawing/2014/main" id="{94D281FD-2F6B-0C35-E987-65F8EC9775BC}"/>
              </a:ext>
            </a:extLst>
          </p:cNvPr>
          <p:cNvSpPr/>
          <p:nvPr/>
        </p:nvSpPr>
        <p:spPr>
          <a:xfrm>
            <a:off x="2101029" y="5442411"/>
            <a:ext cx="1001309" cy="327098"/>
          </a:xfrm>
          <a:prstGeom prst="wedgeRoundRectCallout">
            <a:avLst>
              <a:gd name="adj1" fmla="val 85564"/>
              <a:gd name="adj2" fmla="val -31780"/>
              <a:gd name="adj3" fmla="val 1666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noProof="0">
                <a:solidFill>
                  <a:schemeClr val="bg2"/>
                </a:solidFill>
              </a:rPr>
              <a:t>Panamá</a:t>
            </a:r>
          </a:p>
        </p:txBody>
      </p:sp>
      <p:sp>
        <p:nvSpPr>
          <p:cNvPr id="55" name="Llamada rectangular redondeada 54">
            <a:extLst>
              <a:ext uri="{FF2B5EF4-FFF2-40B4-BE49-F238E27FC236}">
                <a16:creationId xmlns:a16="http://schemas.microsoft.com/office/drawing/2014/main" id="{D43D3C66-9EB5-9517-A7F4-F4367411CFC0}"/>
              </a:ext>
            </a:extLst>
          </p:cNvPr>
          <p:cNvSpPr/>
          <p:nvPr/>
        </p:nvSpPr>
        <p:spPr>
          <a:xfrm>
            <a:off x="4228462" y="5109526"/>
            <a:ext cx="1218286" cy="327098"/>
          </a:xfrm>
          <a:prstGeom prst="wedgeRoundRectCallout">
            <a:avLst>
              <a:gd name="adj1" fmla="val -97077"/>
              <a:gd name="adj2" fmla="val 126030"/>
              <a:gd name="adj3" fmla="val 1666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noProof="0">
                <a:solidFill>
                  <a:schemeClr val="bg2"/>
                </a:solidFill>
              </a:rPr>
              <a:t>Colombia</a:t>
            </a:r>
          </a:p>
        </p:txBody>
      </p:sp>
      <p:sp>
        <p:nvSpPr>
          <p:cNvPr id="56" name="Llamada rectangular redondeada 55">
            <a:extLst>
              <a:ext uri="{FF2B5EF4-FFF2-40B4-BE49-F238E27FC236}">
                <a16:creationId xmlns:a16="http://schemas.microsoft.com/office/drawing/2014/main" id="{A355B809-2756-1147-19CE-BD179FFA10EE}"/>
              </a:ext>
            </a:extLst>
          </p:cNvPr>
          <p:cNvSpPr/>
          <p:nvPr/>
        </p:nvSpPr>
        <p:spPr>
          <a:xfrm>
            <a:off x="2251462" y="6013778"/>
            <a:ext cx="1001309" cy="327098"/>
          </a:xfrm>
          <a:prstGeom prst="wedgeRoundRectCallout">
            <a:avLst>
              <a:gd name="adj1" fmla="val 84594"/>
              <a:gd name="adj2" fmla="val 17817"/>
              <a:gd name="adj3" fmla="val 1666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noProof="0">
                <a:solidFill>
                  <a:schemeClr val="bg2"/>
                </a:solidFill>
              </a:rPr>
              <a:t>Ecuador</a:t>
            </a:r>
          </a:p>
        </p:txBody>
      </p:sp>
      <p:sp>
        <p:nvSpPr>
          <p:cNvPr id="58" name="Llamada rectangular redondeada 57">
            <a:extLst>
              <a:ext uri="{FF2B5EF4-FFF2-40B4-BE49-F238E27FC236}">
                <a16:creationId xmlns:a16="http://schemas.microsoft.com/office/drawing/2014/main" id="{8AA7FD3C-DDBA-953F-9ED3-5D94CCA6991E}"/>
              </a:ext>
            </a:extLst>
          </p:cNvPr>
          <p:cNvSpPr/>
          <p:nvPr/>
        </p:nvSpPr>
        <p:spPr>
          <a:xfrm>
            <a:off x="2888967" y="6619454"/>
            <a:ext cx="701768" cy="320939"/>
          </a:xfrm>
          <a:prstGeom prst="wedgeRoundRectCallout">
            <a:avLst>
              <a:gd name="adj1" fmla="val 69038"/>
              <a:gd name="adj2" fmla="val -9409"/>
              <a:gd name="adj3" fmla="val 1666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noProof="0">
                <a:solidFill>
                  <a:schemeClr val="bg2"/>
                </a:solidFill>
              </a:rPr>
              <a:t>Perú</a:t>
            </a:r>
          </a:p>
        </p:txBody>
      </p:sp>
      <p:sp>
        <p:nvSpPr>
          <p:cNvPr id="59" name="Llamada rectangular redondeada 58">
            <a:extLst>
              <a:ext uri="{FF2B5EF4-FFF2-40B4-BE49-F238E27FC236}">
                <a16:creationId xmlns:a16="http://schemas.microsoft.com/office/drawing/2014/main" id="{E8ACBDD8-65F6-DFA3-81C5-4AFB4CE0D703}"/>
              </a:ext>
            </a:extLst>
          </p:cNvPr>
          <p:cNvSpPr/>
          <p:nvPr/>
        </p:nvSpPr>
        <p:spPr>
          <a:xfrm>
            <a:off x="3239851" y="7540991"/>
            <a:ext cx="701768" cy="320939"/>
          </a:xfrm>
          <a:prstGeom prst="wedgeRoundRectCallout">
            <a:avLst>
              <a:gd name="adj1" fmla="val 81648"/>
              <a:gd name="adj2" fmla="val -14004"/>
              <a:gd name="adj3" fmla="val 1666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noProof="0">
                <a:solidFill>
                  <a:schemeClr val="bg2"/>
                </a:solidFill>
              </a:rPr>
              <a:t>Chile</a:t>
            </a:r>
          </a:p>
        </p:txBody>
      </p:sp>
      <p:sp>
        <p:nvSpPr>
          <p:cNvPr id="60" name="Llamada rectangular redondeada 59">
            <a:extLst>
              <a:ext uri="{FF2B5EF4-FFF2-40B4-BE49-F238E27FC236}">
                <a16:creationId xmlns:a16="http://schemas.microsoft.com/office/drawing/2014/main" id="{43F489F9-EFEF-D474-2F17-08BCDC566E0E}"/>
              </a:ext>
            </a:extLst>
          </p:cNvPr>
          <p:cNvSpPr/>
          <p:nvPr/>
        </p:nvSpPr>
        <p:spPr>
          <a:xfrm>
            <a:off x="4539513" y="8573231"/>
            <a:ext cx="1205052" cy="320939"/>
          </a:xfrm>
          <a:prstGeom prst="wedgeRoundRectCallout">
            <a:avLst>
              <a:gd name="adj1" fmla="val -66441"/>
              <a:gd name="adj2" fmla="val 91690"/>
              <a:gd name="adj3" fmla="val 1666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noProof="0">
                <a:solidFill>
                  <a:schemeClr val="bg2"/>
                </a:solidFill>
              </a:rPr>
              <a:t>Argentina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763DD073-90D8-E335-096A-AEA564D9DD4A}"/>
              </a:ext>
            </a:extLst>
          </p:cNvPr>
          <p:cNvSpPr txBox="1"/>
          <p:nvPr/>
        </p:nvSpPr>
        <p:spPr>
          <a:xfrm>
            <a:off x="10815410" y="7381292"/>
            <a:ext cx="680451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800" b="1" noProof="0">
                <a:solidFill>
                  <a:schemeClr val="bg2"/>
                </a:solidFill>
              </a:rPr>
              <a:t>Telecomunicaciones 📡</a:t>
            </a:r>
            <a:endParaRPr lang="es-ES_tradnl" sz="2800" noProof="0">
              <a:solidFill>
                <a:schemeClr val="bg2"/>
              </a:solidFill>
            </a:endParaRPr>
          </a:p>
          <a:p>
            <a:r>
              <a:rPr lang="es-ES_tradnl" sz="2000" b="1" noProof="0">
                <a:solidFill>
                  <a:schemeClr val="bg2"/>
                </a:solidFill>
              </a:rPr>
              <a:t>Continuidad Operativa</a:t>
            </a:r>
            <a:r>
              <a:rPr lang="es-ES_tradnl" sz="2000" noProof="0">
                <a:solidFill>
                  <a:schemeClr val="bg2"/>
                </a:solidFill>
              </a:rPr>
              <a:t> → </a:t>
            </a:r>
            <a:r>
              <a:rPr lang="es-ES_tradnl" sz="1800" noProof="0">
                <a:solidFill>
                  <a:schemeClr val="bg2"/>
                </a:solidFill>
              </a:rPr>
              <a:t>Prevención de interrupciones en redes.</a:t>
            </a:r>
          </a:p>
          <a:p>
            <a:r>
              <a:rPr lang="es-ES_tradnl" sz="2000" b="1" noProof="0">
                <a:solidFill>
                  <a:schemeClr val="bg2"/>
                </a:solidFill>
              </a:rPr>
              <a:t>Cifrado y Monitoreo</a:t>
            </a:r>
            <a:r>
              <a:rPr lang="es-ES_tradnl" sz="2000" noProof="0">
                <a:solidFill>
                  <a:schemeClr val="bg2"/>
                </a:solidFill>
              </a:rPr>
              <a:t> → </a:t>
            </a:r>
            <a:r>
              <a:rPr lang="es-ES_tradnl" sz="1800" noProof="0">
                <a:solidFill>
                  <a:schemeClr val="bg2"/>
                </a:solidFill>
              </a:rPr>
              <a:t>Seguridad en tráfico de datos.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EE9E614F-B4F8-C19D-79F3-31BD37CF436A}"/>
              </a:ext>
            </a:extLst>
          </p:cNvPr>
          <p:cNvSpPr txBox="1"/>
          <p:nvPr/>
        </p:nvSpPr>
        <p:spPr>
          <a:xfrm>
            <a:off x="10746276" y="5435271"/>
            <a:ext cx="1011766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800" b="1" noProof="0">
                <a:solidFill>
                  <a:schemeClr val="bg2"/>
                </a:solidFill>
              </a:rPr>
              <a:t>Gobierno 🏛️</a:t>
            </a:r>
            <a:endParaRPr lang="es-ES_tradnl" sz="2800" noProof="0">
              <a:solidFill>
                <a:schemeClr val="bg2"/>
              </a:solidFill>
            </a:endParaRPr>
          </a:p>
          <a:p>
            <a:r>
              <a:rPr lang="es-ES_tradnl" sz="2000" b="1" noProof="0">
                <a:solidFill>
                  <a:schemeClr val="bg2"/>
                </a:solidFill>
              </a:rPr>
              <a:t>Información Crítica</a:t>
            </a:r>
            <a:r>
              <a:rPr lang="es-ES_tradnl" sz="2000" noProof="0">
                <a:solidFill>
                  <a:schemeClr val="bg2"/>
                </a:solidFill>
              </a:rPr>
              <a:t> → </a:t>
            </a:r>
            <a:r>
              <a:rPr lang="es-ES_tradnl" sz="1800" noProof="0">
                <a:solidFill>
                  <a:schemeClr val="bg2"/>
                </a:solidFill>
              </a:rPr>
              <a:t>Protección de redes gubernamentales.</a:t>
            </a:r>
          </a:p>
          <a:p>
            <a:r>
              <a:rPr lang="es-ES_tradnl" sz="2000" b="1">
                <a:solidFill>
                  <a:schemeClr val="bg2"/>
                </a:solidFill>
              </a:rPr>
              <a:t>E</a:t>
            </a:r>
            <a:r>
              <a:rPr lang="es-ES_tradnl" sz="2000" b="1" noProof="0">
                <a:solidFill>
                  <a:schemeClr val="bg2"/>
                </a:solidFill>
              </a:rPr>
              <a:t>DR</a:t>
            </a:r>
            <a:r>
              <a:rPr lang="es-ES_tradnl" sz="2000" noProof="0">
                <a:solidFill>
                  <a:schemeClr val="bg2"/>
                </a:solidFill>
              </a:rPr>
              <a:t> → </a:t>
            </a:r>
            <a:r>
              <a:rPr lang="es-ES_tradnl" sz="1800" noProof="0">
                <a:solidFill>
                  <a:schemeClr val="bg2"/>
                </a:solidFill>
              </a:rPr>
              <a:t>Monitoreo y detección de amenazas.</a:t>
            </a: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C0DAA3BA-493C-792E-36B8-8A5648304745}"/>
              </a:ext>
            </a:extLst>
          </p:cNvPr>
          <p:cNvSpPr txBox="1"/>
          <p:nvPr/>
        </p:nvSpPr>
        <p:spPr>
          <a:xfrm>
            <a:off x="10619276" y="3826069"/>
            <a:ext cx="1037166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2800" b="1" noProof="0">
                <a:solidFill>
                  <a:schemeClr val="bg2"/>
                </a:solidFill>
              </a:rPr>
              <a:t>Salud 🏥</a:t>
            </a:r>
            <a:endParaRPr lang="es-ES_tradnl" sz="2800" noProof="0">
              <a:solidFill>
                <a:schemeClr val="bg2"/>
              </a:solidFill>
            </a:endParaRPr>
          </a:p>
          <a:p>
            <a:r>
              <a:rPr lang="es-ES_tradnl" sz="2000" b="1" noProof="0">
                <a:solidFill>
                  <a:schemeClr val="bg2"/>
                </a:solidFill>
              </a:rPr>
              <a:t>Protección de Datos</a:t>
            </a:r>
            <a:r>
              <a:rPr lang="es-ES_tradnl" sz="2000" noProof="0">
                <a:solidFill>
                  <a:schemeClr val="bg2"/>
                </a:solidFill>
              </a:rPr>
              <a:t> → </a:t>
            </a:r>
            <a:r>
              <a:rPr lang="es-ES_tradnl" sz="1800" noProof="0">
                <a:solidFill>
                  <a:schemeClr val="bg2"/>
                </a:solidFill>
              </a:rPr>
              <a:t>Seguridad en historiales clínicos.</a:t>
            </a:r>
          </a:p>
          <a:p>
            <a:r>
              <a:rPr lang="es-ES_tradnl" sz="2000" b="1" noProof="0">
                <a:solidFill>
                  <a:schemeClr val="bg2"/>
                </a:solidFill>
              </a:rPr>
              <a:t>MFA</a:t>
            </a:r>
            <a:r>
              <a:rPr lang="es-ES_tradnl" sz="2000" noProof="0">
                <a:solidFill>
                  <a:schemeClr val="bg2"/>
                </a:solidFill>
              </a:rPr>
              <a:t> → </a:t>
            </a:r>
            <a:r>
              <a:rPr lang="es-ES_tradnl" sz="1800" noProof="0">
                <a:solidFill>
                  <a:schemeClr val="bg2"/>
                </a:solidFill>
              </a:rPr>
              <a:t>Acceso seguro a información médica.</a:t>
            </a:r>
          </a:p>
        </p:txBody>
      </p:sp>
      <p:sp>
        <p:nvSpPr>
          <p:cNvPr id="73" name="Llamada rectangular redondeada 72">
            <a:extLst>
              <a:ext uri="{FF2B5EF4-FFF2-40B4-BE49-F238E27FC236}">
                <a16:creationId xmlns:a16="http://schemas.microsoft.com/office/drawing/2014/main" id="{43998003-ACFE-DFCC-E9E0-D3AC7DC524A8}"/>
              </a:ext>
            </a:extLst>
          </p:cNvPr>
          <p:cNvSpPr/>
          <p:nvPr/>
        </p:nvSpPr>
        <p:spPr>
          <a:xfrm>
            <a:off x="4635766" y="6857427"/>
            <a:ext cx="1205052" cy="320939"/>
          </a:xfrm>
          <a:prstGeom prst="wedgeRoundRectCallout">
            <a:avLst>
              <a:gd name="adj1" fmla="val -66441"/>
              <a:gd name="adj2" fmla="val 91690"/>
              <a:gd name="adj3" fmla="val 1666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noProof="0">
                <a:solidFill>
                  <a:schemeClr val="bg2"/>
                </a:solidFill>
              </a:rPr>
              <a:t>Bolivia</a:t>
            </a:r>
          </a:p>
        </p:txBody>
      </p:sp>
      <p:sp>
        <p:nvSpPr>
          <p:cNvPr id="74" name="Llamada rectangular redondeada 73">
            <a:extLst>
              <a:ext uri="{FF2B5EF4-FFF2-40B4-BE49-F238E27FC236}">
                <a16:creationId xmlns:a16="http://schemas.microsoft.com/office/drawing/2014/main" id="{8D29C74D-D73B-C34B-9DC3-2C2A6FB658DC}"/>
              </a:ext>
            </a:extLst>
          </p:cNvPr>
          <p:cNvSpPr/>
          <p:nvPr/>
        </p:nvSpPr>
        <p:spPr>
          <a:xfrm>
            <a:off x="4539513" y="7999224"/>
            <a:ext cx="1205052" cy="320939"/>
          </a:xfrm>
          <a:prstGeom prst="wedgeRoundRectCallout">
            <a:avLst>
              <a:gd name="adj1" fmla="val -12526"/>
              <a:gd name="adj2" fmla="val 91690"/>
              <a:gd name="adj3" fmla="val 1666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noProof="0">
                <a:solidFill>
                  <a:schemeClr val="bg2"/>
                </a:solidFill>
              </a:rPr>
              <a:t>Uruguay</a:t>
            </a:r>
          </a:p>
        </p:txBody>
      </p:sp>
      <p:sp>
        <p:nvSpPr>
          <p:cNvPr id="75" name="Llamada rectangular redondeada 74">
            <a:extLst>
              <a:ext uri="{FF2B5EF4-FFF2-40B4-BE49-F238E27FC236}">
                <a16:creationId xmlns:a16="http://schemas.microsoft.com/office/drawing/2014/main" id="{E213A695-34FA-9CC5-CF18-B917A72BDD2E}"/>
              </a:ext>
            </a:extLst>
          </p:cNvPr>
          <p:cNvSpPr/>
          <p:nvPr/>
        </p:nvSpPr>
        <p:spPr>
          <a:xfrm>
            <a:off x="5076838" y="5620806"/>
            <a:ext cx="1218286" cy="327098"/>
          </a:xfrm>
          <a:prstGeom prst="wedgeRoundRectCallout">
            <a:avLst>
              <a:gd name="adj1" fmla="val -101027"/>
              <a:gd name="adj2" fmla="val -13745"/>
              <a:gd name="adj3" fmla="val 16667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noProof="0">
                <a:solidFill>
                  <a:schemeClr val="bg2"/>
                </a:solidFill>
              </a:rPr>
              <a:t>Venezuela</a:t>
            </a:r>
          </a:p>
        </p:txBody>
      </p:sp>
    </p:spTree>
    <p:extLst>
      <p:ext uri="{BB962C8B-B14F-4D97-AF65-F5344CB8AC3E}">
        <p14:creationId xmlns:p14="http://schemas.microsoft.com/office/powerpoint/2010/main" val="14137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0" grpId="0" animBg="1"/>
      <p:bldP spid="53" grpId="0" animBg="1"/>
      <p:bldP spid="54" grpId="0" animBg="1"/>
      <p:bldP spid="55" grpId="0" animBg="1"/>
      <p:bldP spid="56" grpId="0" animBg="1"/>
      <p:bldP spid="58" grpId="0" animBg="1"/>
      <p:bldP spid="59" grpId="0" animBg="1"/>
      <p:bldP spid="60" grpId="0" animBg="1"/>
      <p:bldP spid="62" grpId="0"/>
      <p:bldP spid="67" grpId="0"/>
      <p:bldP spid="69" grpId="0"/>
      <p:bldP spid="73" grpId="0" animBg="1"/>
      <p:bldP spid="74" grpId="0" animBg="1"/>
      <p:bldP spid="7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56">
            <a:extLst>
              <a:ext uri="{FF2B5EF4-FFF2-40B4-BE49-F238E27FC236}">
                <a16:creationId xmlns:a16="http://schemas.microsoft.com/office/drawing/2014/main" id="{ACE455AA-38BE-3038-94BC-B7E1DC92A6B5}"/>
              </a:ext>
            </a:extLst>
          </p:cNvPr>
          <p:cNvSpPr/>
          <p:nvPr/>
        </p:nvSpPr>
        <p:spPr>
          <a:xfrm rot="10800000">
            <a:off x="9144000" y="0"/>
            <a:ext cx="9144000" cy="10288588"/>
          </a:xfrm>
          <a:prstGeom prst="rect">
            <a:avLst/>
          </a:prstGeom>
          <a:solidFill>
            <a:srgbClr val="232B36">
              <a:alpha val="69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/>
          </a:p>
        </p:txBody>
      </p:sp>
      <p:sp>
        <p:nvSpPr>
          <p:cNvPr id="19" name="TextBox 41">
            <a:extLst>
              <a:ext uri="{FF2B5EF4-FFF2-40B4-BE49-F238E27FC236}">
                <a16:creationId xmlns:a16="http://schemas.microsoft.com/office/drawing/2014/main" id="{B4715A00-154C-9814-0731-35A51025EBFD}"/>
              </a:ext>
            </a:extLst>
          </p:cNvPr>
          <p:cNvSpPr txBox="1"/>
          <p:nvPr/>
        </p:nvSpPr>
        <p:spPr>
          <a:xfrm>
            <a:off x="10554007" y="2307544"/>
            <a:ext cx="598108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7200" b="1">
                <a:solidFill>
                  <a:schemeClr val="bg2"/>
                </a:solidFill>
                <a:latin typeface="Montserrat ExtraBold" panose="00000900000000000000" pitchFamily="50" charset="0"/>
                <a:cs typeface="Open Sans Light" panose="020B0306030504020204" pitchFamily="34" charset="0"/>
              </a:rPr>
              <a:t>Trabajamos Juntos?</a:t>
            </a:r>
          </a:p>
          <a:p>
            <a:pPr algn="ctr"/>
            <a:endParaRPr lang="es-ES_tradnl" sz="6000" b="1" noProof="0">
              <a:solidFill>
                <a:schemeClr val="bg2"/>
              </a:solidFill>
              <a:latin typeface="Montserrat ExtraBold" panose="00000900000000000000" pitchFamily="50" charset="0"/>
              <a:cs typeface="Open Sans Light" panose="020B0306030504020204" pitchFamily="34" charset="0"/>
            </a:endParaRPr>
          </a:p>
          <a:p>
            <a:pPr algn="ctr"/>
            <a:r>
              <a:rPr lang="es-ES_tradnl" sz="2400" b="1">
                <a:solidFill>
                  <a:schemeClr val="bg2"/>
                </a:solidFill>
                <a:latin typeface="Montserrat ExtraBold" panose="00000900000000000000" pitchFamily="50" charset="0"/>
                <a:cs typeface="Open Sans Light" panose="020B0306030504020204" pitchFamily="34" charset="0"/>
                <a:hlinkClick r:id="rId2"/>
              </a:rPr>
              <a:t>www.grupomicronet.com/co</a:t>
            </a:r>
            <a:r>
              <a:rPr lang="es-ES_tradnl" sz="2400" b="1">
                <a:solidFill>
                  <a:schemeClr val="bg2"/>
                </a:solidFill>
                <a:latin typeface="Montserrat ExtraBold" panose="00000900000000000000" pitchFamily="50" charset="0"/>
                <a:cs typeface="Open Sans Light" panose="020B0306030504020204" pitchFamily="34" charset="0"/>
              </a:rPr>
              <a:t> </a:t>
            </a:r>
            <a:endParaRPr lang="es-ES_tradnl" sz="2400" b="1" noProof="0">
              <a:solidFill>
                <a:schemeClr val="bg2"/>
              </a:solidFill>
              <a:latin typeface="Montserrat ExtraBold" panose="00000900000000000000" pitchFamily="50" charset="0"/>
              <a:cs typeface="Open Sans Light" panose="020B0306030504020204" pitchFamily="34" charset="0"/>
            </a:endParaRPr>
          </a:p>
        </p:txBody>
      </p:sp>
      <p:pic>
        <p:nvPicPr>
          <p:cNvPr id="20" name="Marcador de posición de imagen 19" descr="Imagen que contiene tren, naranja, grande, alambre&#10;&#10;El contenido generado por IA puede ser incorrecto.">
            <a:extLst>
              <a:ext uri="{FF2B5EF4-FFF2-40B4-BE49-F238E27FC236}">
                <a16:creationId xmlns:a16="http://schemas.microsoft.com/office/drawing/2014/main" id="{9BCD2CC1-63DE-3BDA-C5DA-F29EAD805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5" r="20385"/>
          <a:stretch>
            <a:fillRect/>
          </a:stretch>
        </p:blipFill>
        <p:spPr>
          <a:xfrm>
            <a:off x="0" y="0"/>
            <a:ext cx="9144000" cy="1028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86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E62471FF-F170-B915-5C30-785C9A5A27D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s-ES_tradnl" noProof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2274572-5B6E-1A65-8F91-2CF23D1E680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s-ES_tradnl" noProof="0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E29F70CD-8FF2-28CA-87D6-C705D74D2C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s-ES_tradnl" noProof="0"/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EA8C4A27-171B-26C3-2D11-2EC796C2BA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es-ES_tradnl" noProof="0"/>
          </a:p>
        </p:txBody>
      </p:sp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D05C9C0D-F2FD-1167-4476-F42BCC5772C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  <p:txBody>
          <a:bodyPr/>
          <a:lstStyle/>
          <a:p>
            <a:endParaRPr lang="es-ES_tradnl" noProof="0"/>
          </a:p>
        </p:txBody>
      </p:sp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93839B8F-5D49-3E37-A0CD-176B1226E39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  <p:txBody>
          <a:bodyPr/>
          <a:lstStyle/>
          <a:p>
            <a:endParaRPr lang="es-ES_tradnl" noProof="0"/>
          </a:p>
        </p:txBody>
      </p:sp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E920663A-1AB3-F94D-6A67-05F5EB3F878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es-ES_tradnl" noProof="0"/>
          </a:p>
        </p:txBody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D6AF5537-2ADE-6CA1-876C-4D5E078DE7D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  <p:txBody>
          <a:bodyPr/>
          <a:lstStyle/>
          <a:p>
            <a:endParaRPr lang="es-ES_tradnl" noProof="0"/>
          </a:p>
        </p:txBody>
      </p:sp>
      <p:sp>
        <p:nvSpPr>
          <p:cNvPr id="10" name="Marcador de posición de imagen 9">
            <a:extLst>
              <a:ext uri="{FF2B5EF4-FFF2-40B4-BE49-F238E27FC236}">
                <a16:creationId xmlns:a16="http://schemas.microsoft.com/office/drawing/2014/main" id="{42D36B56-AB78-020B-31AE-FCFB1829460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s-ES_tradnl" noProof="0"/>
          </a:p>
        </p:txBody>
      </p:sp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AD9315B9-9E28-7AE1-3905-09A1D9CA399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  <p:txBody>
          <a:bodyPr/>
          <a:lstStyle/>
          <a:p>
            <a:endParaRPr lang="es-ES_tradnl" noProof="0"/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AE7B4DA8-A085-2B9F-B895-D03B98C05B4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  <p:txBody>
          <a:bodyPr/>
          <a:lstStyle/>
          <a:p>
            <a:endParaRPr lang="es-ES_tradnl" noProof="0"/>
          </a:p>
        </p:txBody>
      </p:sp>
      <p:sp>
        <p:nvSpPr>
          <p:cNvPr id="13" name="Marcador de posición de imagen 12">
            <a:extLst>
              <a:ext uri="{FF2B5EF4-FFF2-40B4-BE49-F238E27FC236}">
                <a16:creationId xmlns:a16="http://schemas.microsoft.com/office/drawing/2014/main" id="{47BE1C3A-E2A7-DEDC-F2E9-464B8BE3F9E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/>
        <p:txBody>
          <a:bodyPr/>
          <a:lstStyle/>
          <a:p>
            <a:endParaRPr lang="es-ES_tradnl" noProof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5F1ACEB3-AC30-FD3E-466F-BBC247A03F03}"/>
              </a:ext>
            </a:extLst>
          </p:cNvPr>
          <p:cNvSpPr/>
          <p:nvPr/>
        </p:nvSpPr>
        <p:spPr>
          <a:xfrm>
            <a:off x="7496754" y="4682629"/>
            <a:ext cx="32944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Opcionales</a:t>
            </a:r>
          </a:p>
        </p:txBody>
      </p:sp>
    </p:spTree>
    <p:extLst>
      <p:ext uri="{BB962C8B-B14F-4D97-AF65-F5344CB8AC3E}">
        <p14:creationId xmlns:p14="http://schemas.microsoft.com/office/powerpoint/2010/main" val="4091578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BDE9EB1-C6A0-5C6C-B2EE-2F8437D97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DB62747D-434F-AEB9-C345-C48D85B843C3}"/>
              </a:ext>
            </a:extLst>
          </p:cNvPr>
          <p:cNvSpPr/>
          <p:nvPr/>
        </p:nvSpPr>
        <p:spPr>
          <a:xfrm>
            <a:off x="9778178" y="1865849"/>
            <a:ext cx="4944247" cy="911391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  <a:alpha val="23000"/>
            </a:schemeClr>
          </a:solidFill>
          <a:ln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/>
          </a:p>
        </p:txBody>
      </p:sp>
      <p:sp>
        <p:nvSpPr>
          <p:cNvPr id="12" name="TextBox 41">
            <a:extLst>
              <a:ext uri="{FF2B5EF4-FFF2-40B4-BE49-F238E27FC236}">
                <a16:creationId xmlns:a16="http://schemas.microsoft.com/office/drawing/2014/main" id="{F0D2C4B0-851C-0BB0-C0EF-38F4CA59A1F2}"/>
              </a:ext>
            </a:extLst>
          </p:cNvPr>
          <p:cNvSpPr txBox="1"/>
          <p:nvPr/>
        </p:nvSpPr>
        <p:spPr>
          <a:xfrm>
            <a:off x="5128591" y="413496"/>
            <a:ext cx="10018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5400" noProof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50" charset="0"/>
                <a:cs typeface="Open Sans Light" panose="020B0306030504020204" pitchFamily="34" charset="0"/>
              </a:rPr>
              <a:t>Categorías de Soluciones</a:t>
            </a:r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E97D9140-640A-60C6-0A1C-4FD2A704A559}"/>
              </a:ext>
            </a:extLst>
          </p:cNvPr>
          <p:cNvSpPr>
            <a:spLocks/>
          </p:cNvSpPr>
          <p:nvPr/>
        </p:nvSpPr>
        <p:spPr bwMode="auto">
          <a:xfrm>
            <a:off x="6633462" y="3828984"/>
            <a:ext cx="4730946" cy="4707204"/>
          </a:xfrm>
          <a:custGeom>
            <a:avLst/>
            <a:gdLst>
              <a:gd name="T0" fmla="*/ 1647 w 2988"/>
              <a:gd name="T1" fmla="*/ 9 h 2979"/>
              <a:gd name="T2" fmla="*/ 1868 w 2988"/>
              <a:gd name="T3" fmla="*/ 48 h 2979"/>
              <a:gd name="T4" fmla="*/ 2076 w 2988"/>
              <a:gd name="T5" fmla="*/ 118 h 2979"/>
              <a:gd name="T6" fmla="*/ 2269 w 2988"/>
              <a:gd name="T7" fmla="*/ 216 h 2979"/>
              <a:gd name="T8" fmla="*/ 2445 w 2988"/>
              <a:gd name="T9" fmla="*/ 341 h 2979"/>
              <a:gd name="T10" fmla="*/ 2600 w 2988"/>
              <a:gd name="T11" fmla="*/ 488 h 2979"/>
              <a:gd name="T12" fmla="*/ 2733 w 2988"/>
              <a:gd name="T13" fmla="*/ 657 h 2979"/>
              <a:gd name="T14" fmla="*/ 2841 w 2988"/>
              <a:gd name="T15" fmla="*/ 844 h 2979"/>
              <a:gd name="T16" fmla="*/ 2921 w 2988"/>
              <a:gd name="T17" fmla="*/ 1047 h 2979"/>
              <a:gd name="T18" fmla="*/ 2971 w 2988"/>
              <a:gd name="T19" fmla="*/ 1263 h 2979"/>
              <a:gd name="T20" fmla="*/ 2988 w 2988"/>
              <a:gd name="T21" fmla="*/ 1489 h 2979"/>
              <a:gd name="T22" fmla="*/ 2971 w 2988"/>
              <a:gd name="T23" fmla="*/ 1716 h 2979"/>
              <a:gd name="T24" fmla="*/ 2921 w 2988"/>
              <a:gd name="T25" fmla="*/ 1932 h 2979"/>
              <a:gd name="T26" fmla="*/ 2841 w 2988"/>
              <a:gd name="T27" fmla="*/ 2135 h 2979"/>
              <a:gd name="T28" fmla="*/ 2733 w 2988"/>
              <a:gd name="T29" fmla="*/ 2322 h 2979"/>
              <a:gd name="T30" fmla="*/ 2600 w 2988"/>
              <a:gd name="T31" fmla="*/ 2491 h 2979"/>
              <a:gd name="T32" fmla="*/ 2445 w 2988"/>
              <a:gd name="T33" fmla="*/ 2638 h 2979"/>
              <a:gd name="T34" fmla="*/ 2269 w 2988"/>
              <a:gd name="T35" fmla="*/ 2763 h 2979"/>
              <a:gd name="T36" fmla="*/ 2076 w 2988"/>
              <a:gd name="T37" fmla="*/ 2861 h 2979"/>
              <a:gd name="T38" fmla="*/ 1868 w 2988"/>
              <a:gd name="T39" fmla="*/ 2931 h 2979"/>
              <a:gd name="T40" fmla="*/ 1647 w 2988"/>
              <a:gd name="T41" fmla="*/ 2970 h 2979"/>
              <a:gd name="T42" fmla="*/ 1418 w 2988"/>
              <a:gd name="T43" fmla="*/ 2977 h 2979"/>
              <a:gd name="T44" fmla="*/ 1193 w 2988"/>
              <a:gd name="T45" fmla="*/ 2948 h 2979"/>
              <a:gd name="T46" fmla="*/ 980 w 2988"/>
              <a:gd name="T47" fmla="*/ 2888 h 2979"/>
              <a:gd name="T48" fmla="*/ 782 w 2988"/>
              <a:gd name="T49" fmla="*/ 2799 h 2979"/>
              <a:gd name="T50" fmla="*/ 600 w 2988"/>
              <a:gd name="T51" fmla="*/ 2682 h 2979"/>
              <a:gd name="T52" fmla="*/ 438 w 2988"/>
              <a:gd name="T53" fmla="*/ 2543 h 2979"/>
              <a:gd name="T54" fmla="*/ 296 w 2988"/>
              <a:gd name="T55" fmla="*/ 2380 h 2979"/>
              <a:gd name="T56" fmla="*/ 181 w 2988"/>
              <a:gd name="T57" fmla="*/ 2199 h 2979"/>
              <a:gd name="T58" fmla="*/ 90 w 2988"/>
              <a:gd name="T59" fmla="*/ 2001 h 2979"/>
              <a:gd name="T60" fmla="*/ 30 w 2988"/>
              <a:gd name="T61" fmla="*/ 1789 h 2979"/>
              <a:gd name="T62" fmla="*/ 2 w 2988"/>
              <a:gd name="T63" fmla="*/ 1566 h 2979"/>
              <a:gd name="T64" fmla="*/ 8 w 2988"/>
              <a:gd name="T65" fmla="*/ 1338 h 2979"/>
              <a:gd name="T66" fmla="*/ 47 w 2988"/>
              <a:gd name="T67" fmla="*/ 1118 h 2979"/>
              <a:gd name="T68" fmla="*/ 117 w 2988"/>
              <a:gd name="T69" fmla="*/ 910 h 2979"/>
              <a:gd name="T70" fmla="*/ 217 w 2988"/>
              <a:gd name="T71" fmla="*/ 718 h 2979"/>
              <a:gd name="T72" fmla="*/ 341 w 2988"/>
              <a:gd name="T73" fmla="*/ 542 h 2979"/>
              <a:gd name="T74" fmla="*/ 490 w 2988"/>
              <a:gd name="T75" fmla="*/ 388 h 2979"/>
              <a:gd name="T76" fmla="*/ 658 w 2988"/>
              <a:gd name="T77" fmla="*/ 255 h 2979"/>
              <a:gd name="T78" fmla="*/ 846 w 2988"/>
              <a:gd name="T79" fmla="*/ 147 h 2979"/>
              <a:gd name="T80" fmla="*/ 1049 w 2988"/>
              <a:gd name="T81" fmla="*/ 68 h 2979"/>
              <a:gd name="T82" fmla="*/ 1267 w 2988"/>
              <a:gd name="T83" fmla="*/ 18 h 2979"/>
              <a:gd name="T84" fmla="*/ 1494 w 2988"/>
              <a:gd name="T85" fmla="*/ 0 h 29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988" h="2979">
                <a:moveTo>
                  <a:pt x="1494" y="0"/>
                </a:moveTo>
                <a:lnTo>
                  <a:pt x="1571" y="2"/>
                </a:lnTo>
                <a:lnTo>
                  <a:pt x="1647" y="9"/>
                </a:lnTo>
                <a:lnTo>
                  <a:pt x="1721" y="18"/>
                </a:lnTo>
                <a:lnTo>
                  <a:pt x="1795" y="31"/>
                </a:lnTo>
                <a:lnTo>
                  <a:pt x="1868" y="48"/>
                </a:lnTo>
                <a:lnTo>
                  <a:pt x="1938" y="68"/>
                </a:lnTo>
                <a:lnTo>
                  <a:pt x="2008" y="91"/>
                </a:lnTo>
                <a:lnTo>
                  <a:pt x="2076" y="118"/>
                </a:lnTo>
                <a:lnTo>
                  <a:pt x="2142" y="147"/>
                </a:lnTo>
                <a:lnTo>
                  <a:pt x="2207" y="180"/>
                </a:lnTo>
                <a:lnTo>
                  <a:pt x="2269" y="216"/>
                </a:lnTo>
                <a:lnTo>
                  <a:pt x="2330" y="255"/>
                </a:lnTo>
                <a:lnTo>
                  <a:pt x="2388" y="297"/>
                </a:lnTo>
                <a:lnTo>
                  <a:pt x="2445" y="341"/>
                </a:lnTo>
                <a:lnTo>
                  <a:pt x="2499" y="388"/>
                </a:lnTo>
                <a:lnTo>
                  <a:pt x="2551" y="436"/>
                </a:lnTo>
                <a:lnTo>
                  <a:pt x="2600" y="488"/>
                </a:lnTo>
                <a:lnTo>
                  <a:pt x="2647" y="542"/>
                </a:lnTo>
                <a:lnTo>
                  <a:pt x="2691" y="599"/>
                </a:lnTo>
                <a:lnTo>
                  <a:pt x="2733" y="657"/>
                </a:lnTo>
                <a:lnTo>
                  <a:pt x="2772" y="718"/>
                </a:lnTo>
                <a:lnTo>
                  <a:pt x="2808" y="780"/>
                </a:lnTo>
                <a:lnTo>
                  <a:pt x="2841" y="844"/>
                </a:lnTo>
                <a:lnTo>
                  <a:pt x="2870" y="910"/>
                </a:lnTo>
                <a:lnTo>
                  <a:pt x="2898" y="978"/>
                </a:lnTo>
                <a:lnTo>
                  <a:pt x="2921" y="1047"/>
                </a:lnTo>
                <a:lnTo>
                  <a:pt x="2941" y="1118"/>
                </a:lnTo>
                <a:lnTo>
                  <a:pt x="2957" y="1190"/>
                </a:lnTo>
                <a:lnTo>
                  <a:pt x="2971" y="1263"/>
                </a:lnTo>
                <a:lnTo>
                  <a:pt x="2981" y="1338"/>
                </a:lnTo>
                <a:lnTo>
                  <a:pt x="2986" y="1413"/>
                </a:lnTo>
                <a:lnTo>
                  <a:pt x="2988" y="1489"/>
                </a:lnTo>
                <a:lnTo>
                  <a:pt x="2986" y="1566"/>
                </a:lnTo>
                <a:lnTo>
                  <a:pt x="2981" y="1641"/>
                </a:lnTo>
                <a:lnTo>
                  <a:pt x="2971" y="1716"/>
                </a:lnTo>
                <a:lnTo>
                  <a:pt x="2957" y="1789"/>
                </a:lnTo>
                <a:lnTo>
                  <a:pt x="2941" y="1861"/>
                </a:lnTo>
                <a:lnTo>
                  <a:pt x="2921" y="1932"/>
                </a:lnTo>
                <a:lnTo>
                  <a:pt x="2898" y="2001"/>
                </a:lnTo>
                <a:lnTo>
                  <a:pt x="2870" y="2069"/>
                </a:lnTo>
                <a:lnTo>
                  <a:pt x="2841" y="2135"/>
                </a:lnTo>
                <a:lnTo>
                  <a:pt x="2808" y="2199"/>
                </a:lnTo>
                <a:lnTo>
                  <a:pt x="2772" y="2261"/>
                </a:lnTo>
                <a:lnTo>
                  <a:pt x="2733" y="2322"/>
                </a:lnTo>
                <a:lnTo>
                  <a:pt x="2691" y="2380"/>
                </a:lnTo>
                <a:lnTo>
                  <a:pt x="2647" y="2437"/>
                </a:lnTo>
                <a:lnTo>
                  <a:pt x="2600" y="2491"/>
                </a:lnTo>
                <a:lnTo>
                  <a:pt x="2551" y="2543"/>
                </a:lnTo>
                <a:lnTo>
                  <a:pt x="2499" y="2591"/>
                </a:lnTo>
                <a:lnTo>
                  <a:pt x="2445" y="2638"/>
                </a:lnTo>
                <a:lnTo>
                  <a:pt x="2388" y="2682"/>
                </a:lnTo>
                <a:lnTo>
                  <a:pt x="2330" y="2724"/>
                </a:lnTo>
                <a:lnTo>
                  <a:pt x="2269" y="2763"/>
                </a:lnTo>
                <a:lnTo>
                  <a:pt x="2207" y="2799"/>
                </a:lnTo>
                <a:lnTo>
                  <a:pt x="2142" y="2832"/>
                </a:lnTo>
                <a:lnTo>
                  <a:pt x="2076" y="2861"/>
                </a:lnTo>
                <a:lnTo>
                  <a:pt x="2008" y="2888"/>
                </a:lnTo>
                <a:lnTo>
                  <a:pt x="1938" y="2911"/>
                </a:lnTo>
                <a:lnTo>
                  <a:pt x="1868" y="2931"/>
                </a:lnTo>
                <a:lnTo>
                  <a:pt x="1795" y="2948"/>
                </a:lnTo>
                <a:lnTo>
                  <a:pt x="1721" y="2961"/>
                </a:lnTo>
                <a:lnTo>
                  <a:pt x="1647" y="2970"/>
                </a:lnTo>
                <a:lnTo>
                  <a:pt x="1571" y="2977"/>
                </a:lnTo>
                <a:lnTo>
                  <a:pt x="1494" y="2979"/>
                </a:lnTo>
                <a:lnTo>
                  <a:pt x="1418" y="2977"/>
                </a:lnTo>
                <a:lnTo>
                  <a:pt x="1341" y="2970"/>
                </a:lnTo>
                <a:lnTo>
                  <a:pt x="1267" y="2961"/>
                </a:lnTo>
                <a:lnTo>
                  <a:pt x="1193" y="2948"/>
                </a:lnTo>
                <a:lnTo>
                  <a:pt x="1120" y="2931"/>
                </a:lnTo>
                <a:lnTo>
                  <a:pt x="1049" y="2911"/>
                </a:lnTo>
                <a:lnTo>
                  <a:pt x="980" y="2888"/>
                </a:lnTo>
                <a:lnTo>
                  <a:pt x="912" y="2861"/>
                </a:lnTo>
                <a:lnTo>
                  <a:pt x="846" y="2832"/>
                </a:lnTo>
                <a:lnTo>
                  <a:pt x="782" y="2799"/>
                </a:lnTo>
                <a:lnTo>
                  <a:pt x="719" y="2763"/>
                </a:lnTo>
                <a:lnTo>
                  <a:pt x="658" y="2724"/>
                </a:lnTo>
                <a:lnTo>
                  <a:pt x="600" y="2682"/>
                </a:lnTo>
                <a:lnTo>
                  <a:pt x="544" y="2638"/>
                </a:lnTo>
                <a:lnTo>
                  <a:pt x="490" y="2591"/>
                </a:lnTo>
                <a:lnTo>
                  <a:pt x="438" y="2543"/>
                </a:lnTo>
                <a:lnTo>
                  <a:pt x="388" y="2491"/>
                </a:lnTo>
                <a:lnTo>
                  <a:pt x="341" y="2437"/>
                </a:lnTo>
                <a:lnTo>
                  <a:pt x="296" y="2380"/>
                </a:lnTo>
                <a:lnTo>
                  <a:pt x="255" y="2322"/>
                </a:lnTo>
                <a:lnTo>
                  <a:pt x="217" y="2261"/>
                </a:lnTo>
                <a:lnTo>
                  <a:pt x="181" y="2199"/>
                </a:lnTo>
                <a:lnTo>
                  <a:pt x="148" y="2135"/>
                </a:lnTo>
                <a:lnTo>
                  <a:pt x="117" y="2069"/>
                </a:lnTo>
                <a:lnTo>
                  <a:pt x="90" y="2001"/>
                </a:lnTo>
                <a:lnTo>
                  <a:pt x="67" y="1932"/>
                </a:lnTo>
                <a:lnTo>
                  <a:pt x="47" y="1861"/>
                </a:lnTo>
                <a:lnTo>
                  <a:pt x="30" y="1789"/>
                </a:lnTo>
                <a:lnTo>
                  <a:pt x="17" y="1716"/>
                </a:lnTo>
                <a:lnTo>
                  <a:pt x="8" y="1641"/>
                </a:lnTo>
                <a:lnTo>
                  <a:pt x="2" y="1566"/>
                </a:lnTo>
                <a:lnTo>
                  <a:pt x="0" y="1489"/>
                </a:lnTo>
                <a:lnTo>
                  <a:pt x="2" y="1413"/>
                </a:lnTo>
                <a:lnTo>
                  <a:pt x="8" y="1338"/>
                </a:lnTo>
                <a:lnTo>
                  <a:pt x="17" y="1263"/>
                </a:lnTo>
                <a:lnTo>
                  <a:pt x="30" y="1190"/>
                </a:lnTo>
                <a:lnTo>
                  <a:pt x="47" y="1118"/>
                </a:lnTo>
                <a:lnTo>
                  <a:pt x="67" y="1047"/>
                </a:lnTo>
                <a:lnTo>
                  <a:pt x="90" y="978"/>
                </a:lnTo>
                <a:lnTo>
                  <a:pt x="117" y="910"/>
                </a:lnTo>
                <a:lnTo>
                  <a:pt x="148" y="844"/>
                </a:lnTo>
                <a:lnTo>
                  <a:pt x="181" y="780"/>
                </a:lnTo>
                <a:lnTo>
                  <a:pt x="217" y="718"/>
                </a:lnTo>
                <a:lnTo>
                  <a:pt x="255" y="657"/>
                </a:lnTo>
                <a:lnTo>
                  <a:pt x="296" y="599"/>
                </a:lnTo>
                <a:lnTo>
                  <a:pt x="341" y="542"/>
                </a:lnTo>
                <a:lnTo>
                  <a:pt x="388" y="488"/>
                </a:lnTo>
                <a:lnTo>
                  <a:pt x="438" y="436"/>
                </a:lnTo>
                <a:lnTo>
                  <a:pt x="490" y="388"/>
                </a:lnTo>
                <a:lnTo>
                  <a:pt x="544" y="341"/>
                </a:lnTo>
                <a:lnTo>
                  <a:pt x="600" y="297"/>
                </a:lnTo>
                <a:lnTo>
                  <a:pt x="658" y="255"/>
                </a:lnTo>
                <a:lnTo>
                  <a:pt x="719" y="216"/>
                </a:lnTo>
                <a:lnTo>
                  <a:pt x="782" y="180"/>
                </a:lnTo>
                <a:lnTo>
                  <a:pt x="846" y="147"/>
                </a:lnTo>
                <a:lnTo>
                  <a:pt x="912" y="118"/>
                </a:lnTo>
                <a:lnTo>
                  <a:pt x="980" y="91"/>
                </a:lnTo>
                <a:lnTo>
                  <a:pt x="1049" y="68"/>
                </a:lnTo>
                <a:lnTo>
                  <a:pt x="1120" y="48"/>
                </a:lnTo>
                <a:lnTo>
                  <a:pt x="1193" y="31"/>
                </a:lnTo>
                <a:lnTo>
                  <a:pt x="1267" y="18"/>
                </a:lnTo>
                <a:lnTo>
                  <a:pt x="1341" y="9"/>
                </a:lnTo>
                <a:lnTo>
                  <a:pt x="1418" y="2"/>
                </a:lnTo>
                <a:lnTo>
                  <a:pt x="1494" y="0"/>
                </a:lnTo>
                <a:close/>
              </a:path>
            </a:pathLst>
          </a:custGeom>
          <a:noFill/>
          <a:ln w="127000">
            <a:solidFill>
              <a:schemeClr val="tx2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 noProof="0"/>
          </a:p>
        </p:txBody>
      </p:sp>
      <p:sp>
        <p:nvSpPr>
          <p:cNvPr id="18" name="TextBox 115">
            <a:extLst>
              <a:ext uri="{FF2B5EF4-FFF2-40B4-BE49-F238E27FC236}">
                <a16:creationId xmlns:a16="http://schemas.microsoft.com/office/drawing/2014/main" id="{05A9E772-E459-767D-5B94-7C61207AB56D}"/>
              </a:ext>
            </a:extLst>
          </p:cNvPr>
          <p:cNvSpPr txBox="1"/>
          <p:nvPr/>
        </p:nvSpPr>
        <p:spPr>
          <a:xfrm>
            <a:off x="9883071" y="2077384"/>
            <a:ext cx="4839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0000"/>
            <a:r>
              <a:rPr lang="es-ES_tradnl" sz="2400" b="1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Múltiple Factor de Autenticación</a:t>
            </a:r>
            <a:endParaRPr lang="es-ES_tradnl" sz="2400" b="1" spc="-150" noProof="0">
              <a:solidFill>
                <a:schemeClr val="tx1">
                  <a:lumMod val="75000"/>
                  <a:lumOff val="2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" panose="020B0606030504020204" pitchFamily="34" charset="0"/>
            </a:endParaRPr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471E15C0-7E43-1402-4647-B3FD23114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" r="80317" b="-10204"/>
          <a:stretch/>
        </p:blipFill>
        <p:spPr>
          <a:xfrm>
            <a:off x="7200164" y="4214799"/>
            <a:ext cx="3618069" cy="4340779"/>
          </a:xfrm>
          <a:prstGeom prst="rect">
            <a:avLst/>
          </a:prstGeom>
        </p:spPr>
      </p:pic>
      <p:sp>
        <p:nvSpPr>
          <p:cNvPr id="27" name="Rectángulo redondeado 26">
            <a:extLst>
              <a:ext uri="{FF2B5EF4-FFF2-40B4-BE49-F238E27FC236}">
                <a16:creationId xmlns:a16="http://schemas.microsoft.com/office/drawing/2014/main" id="{44C85DB0-0393-95C6-8E55-C74F8FFC50C5}"/>
              </a:ext>
            </a:extLst>
          </p:cNvPr>
          <p:cNvSpPr/>
          <p:nvPr/>
        </p:nvSpPr>
        <p:spPr>
          <a:xfrm>
            <a:off x="11224056" y="3293995"/>
            <a:ext cx="4977861" cy="911391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  <a:alpha val="37782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/>
          </a:p>
        </p:txBody>
      </p:sp>
      <p:sp>
        <p:nvSpPr>
          <p:cNvPr id="28" name="TextBox 117">
            <a:extLst>
              <a:ext uri="{FF2B5EF4-FFF2-40B4-BE49-F238E27FC236}">
                <a16:creationId xmlns:a16="http://schemas.microsoft.com/office/drawing/2014/main" id="{8C24DE2B-9615-CCD4-92CD-865632E8065F}"/>
              </a:ext>
            </a:extLst>
          </p:cNvPr>
          <p:cNvSpPr txBox="1"/>
          <p:nvPr/>
        </p:nvSpPr>
        <p:spPr>
          <a:xfrm>
            <a:off x="11516637" y="3440477"/>
            <a:ext cx="4730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_tradnl" sz="2400" b="1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Protección de Correo Electrónico</a:t>
            </a:r>
            <a:endParaRPr lang="es-ES_tradnl" sz="2400" noProof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4" name="Rectángulo redondeado 43">
            <a:extLst>
              <a:ext uri="{FF2B5EF4-FFF2-40B4-BE49-F238E27FC236}">
                <a16:creationId xmlns:a16="http://schemas.microsoft.com/office/drawing/2014/main" id="{4352EE3F-54C8-FC1D-1534-F3DDD7CB4A49}"/>
              </a:ext>
            </a:extLst>
          </p:cNvPr>
          <p:cNvSpPr/>
          <p:nvPr/>
        </p:nvSpPr>
        <p:spPr>
          <a:xfrm>
            <a:off x="3531963" y="1896851"/>
            <a:ext cx="4977861" cy="911391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  <a:alpha val="37782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/>
          </a:p>
        </p:txBody>
      </p:sp>
      <p:sp>
        <p:nvSpPr>
          <p:cNvPr id="15" name="TextBox 111">
            <a:extLst>
              <a:ext uri="{FF2B5EF4-FFF2-40B4-BE49-F238E27FC236}">
                <a16:creationId xmlns:a16="http://schemas.microsoft.com/office/drawing/2014/main" id="{B08EB717-E0D5-AB60-FBA0-C2EAD920E42E}"/>
              </a:ext>
            </a:extLst>
          </p:cNvPr>
          <p:cNvSpPr txBox="1"/>
          <p:nvPr/>
        </p:nvSpPr>
        <p:spPr>
          <a:xfrm>
            <a:off x="4530770" y="2109800"/>
            <a:ext cx="3662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Seguridad e Infraestructura</a:t>
            </a:r>
            <a:endParaRPr lang="es-ES_tradnl" sz="2400" noProof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Rectángulo redondeado 44">
            <a:extLst>
              <a:ext uri="{FF2B5EF4-FFF2-40B4-BE49-F238E27FC236}">
                <a16:creationId xmlns:a16="http://schemas.microsoft.com/office/drawing/2014/main" id="{59FD9879-1DD8-46FA-4E5E-EA6119844687}"/>
              </a:ext>
            </a:extLst>
          </p:cNvPr>
          <p:cNvSpPr/>
          <p:nvPr/>
        </p:nvSpPr>
        <p:spPr>
          <a:xfrm>
            <a:off x="1800153" y="3280116"/>
            <a:ext cx="4944247" cy="911391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  <a:alpha val="23000"/>
            </a:schemeClr>
          </a:solidFill>
          <a:ln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/>
          </a:p>
        </p:txBody>
      </p:sp>
      <p:sp>
        <p:nvSpPr>
          <p:cNvPr id="16" name="TextBox 112">
            <a:extLst>
              <a:ext uri="{FF2B5EF4-FFF2-40B4-BE49-F238E27FC236}">
                <a16:creationId xmlns:a16="http://schemas.microsoft.com/office/drawing/2014/main" id="{9F70BDB9-5D9A-86BC-566D-5C1710555359}"/>
              </a:ext>
            </a:extLst>
          </p:cNvPr>
          <p:cNvSpPr txBox="1"/>
          <p:nvPr/>
        </p:nvSpPr>
        <p:spPr>
          <a:xfrm>
            <a:off x="2009630" y="3454796"/>
            <a:ext cx="4570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Administración y Gestión Remota</a:t>
            </a:r>
            <a:endParaRPr lang="es-ES_tradnl" sz="2400" noProof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6" name="Rectángulo redondeado 45">
            <a:extLst>
              <a:ext uri="{FF2B5EF4-FFF2-40B4-BE49-F238E27FC236}">
                <a16:creationId xmlns:a16="http://schemas.microsoft.com/office/drawing/2014/main" id="{738B5126-C157-759A-4C4A-457815607FCD}"/>
              </a:ext>
            </a:extLst>
          </p:cNvPr>
          <p:cNvSpPr/>
          <p:nvPr/>
        </p:nvSpPr>
        <p:spPr>
          <a:xfrm>
            <a:off x="1216794" y="4726767"/>
            <a:ext cx="4977861" cy="911391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  <a:alpha val="37782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/>
          </a:p>
        </p:txBody>
      </p:sp>
      <p:sp>
        <p:nvSpPr>
          <p:cNvPr id="23" name="TextBox 113">
            <a:extLst>
              <a:ext uri="{FF2B5EF4-FFF2-40B4-BE49-F238E27FC236}">
                <a16:creationId xmlns:a16="http://schemas.microsoft.com/office/drawing/2014/main" id="{AC5C22DF-B519-B135-110A-331BF62E7AED}"/>
              </a:ext>
            </a:extLst>
          </p:cNvPr>
          <p:cNvSpPr txBox="1"/>
          <p:nvPr/>
        </p:nvSpPr>
        <p:spPr>
          <a:xfrm>
            <a:off x="1649773" y="4758224"/>
            <a:ext cx="4144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0000"/>
            <a:r>
              <a:rPr lang="es-ES_tradnl" sz="2400" b="1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Administración de Dispositivos Móviles - MDM</a:t>
            </a:r>
            <a:endParaRPr lang="es-ES_tradnl" sz="2400" b="1" spc="-150" noProof="0">
              <a:solidFill>
                <a:schemeClr val="tx1">
                  <a:lumMod val="75000"/>
                  <a:lumOff val="2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47" name="Rectángulo redondeado 46">
            <a:extLst>
              <a:ext uri="{FF2B5EF4-FFF2-40B4-BE49-F238E27FC236}">
                <a16:creationId xmlns:a16="http://schemas.microsoft.com/office/drawing/2014/main" id="{576DE1BC-126D-37F8-A802-14931F84B56A}"/>
              </a:ext>
            </a:extLst>
          </p:cNvPr>
          <p:cNvSpPr/>
          <p:nvPr/>
        </p:nvSpPr>
        <p:spPr>
          <a:xfrm>
            <a:off x="1323904" y="6235655"/>
            <a:ext cx="4944247" cy="911391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  <a:alpha val="23000"/>
            </a:schemeClr>
          </a:solidFill>
          <a:ln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/>
          </a:p>
        </p:txBody>
      </p:sp>
      <p:sp>
        <p:nvSpPr>
          <p:cNvPr id="17" name="TextBox 114">
            <a:extLst>
              <a:ext uri="{FF2B5EF4-FFF2-40B4-BE49-F238E27FC236}">
                <a16:creationId xmlns:a16="http://schemas.microsoft.com/office/drawing/2014/main" id="{B04E957C-4CF8-4CBA-04DD-5E58EFC62450}"/>
              </a:ext>
            </a:extLst>
          </p:cNvPr>
          <p:cNvSpPr txBox="1"/>
          <p:nvPr/>
        </p:nvSpPr>
        <p:spPr>
          <a:xfrm>
            <a:off x="1661082" y="6325992"/>
            <a:ext cx="42013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0000"/>
            <a:r>
              <a:rPr lang="es-ES_tradnl" sz="2400" b="1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Prevención en Fuga de Datos - DLP</a:t>
            </a:r>
            <a:endParaRPr lang="es-ES_tradnl" sz="2400" b="1" spc="-150" noProof="0">
              <a:solidFill>
                <a:schemeClr val="tx1">
                  <a:lumMod val="75000"/>
                  <a:lumOff val="2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48" name="Rectángulo redondeado 47">
            <a:extLst>
              <a:ext uri="{FF2B5EF4-FFF2-40B4-BE49-F238E27FC236}">
                <a16:creationId xmlns:a16="http://schemas.microsoft.com/office/drawing/2014/main" id="{E8FB9A50-FEC1-653E-02DF-098A4198887F}"/>
              </a:ext>
            </a:extLst>
          </p:cNvPr>
          <p:cNvSpPr/>
          <p:nvPr/>
        </p:nvSpPr>
        <p:spPr>
          <a:xfrm>
            <a:off x="1661082" y="7786232"/>
            <a:ext cx="5224008" cy="911391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  <a:alpha val="37782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/>
          </a:p>
        </p:txBody>
      </p:sp>
      <p:sp>
        <p:nvSpPr>
          <p:cNvPr id="49" name="Rectángulo redondeado 48">
            <a:extLst>
              <a:ext uri="{FF2B5EF4-FFF2-40B4-BE49-F238E27FC236}">
                <a16:creationId xmlns:a16="http://schemas.microsoft.com/office/drawing/2014/main" id="{08CBB031-600B-1C22-E731-790CD8A6B424}"/>
              </a:ext>
            </a:extLst>
          </p:cNvPr>
          <p:cNvSpPr/>
          <p:nvPr/>
        </p:nvSpPr>
        <p:spPr>
          <a:xfrm>
            <a:off x="11931110" y="4737737"/>
            <a:ext cx="4944247" cy="911391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  <a:alpha val="23000"/>
            </a:schemeClr>
          </a:solidFill>
          <a:ln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/>
          </a:p>
        </p:txBody>
      </p:sp>
      <p:sp>
        <p:nvSpPr>
          <p:cNvPr id="19" name="TextBox 115">
            <a:extLst>
              <a:ext uri="{FF2B5EF4-FFF2-40B4-BE49-F238E27FC236}">
                <a16:creationId xmlns:a16="http://schemas.microsoft.com/office/drawing/2014/main" id="{D0FA6C8C-F603-8AD4-395D-EFF42B6D532A}"/>
              </a:ext>
            </a:extLst>
          </p:cNvPr>
          <p:cNvSpPr txBox="1"/>
          <p:nvPr/>
        </p:nvSpPr>
        <p:spPr>
          <a:xfrm>
            <a:off x="12693925" y="4769882"/>
            <a:ext cx="3883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0000"/>
            <a:r>
              <a:rPr lang="es-ES_tradnl" sz="2400" b="1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Seguridad para Desarrollo de Aplicaciones</a:t>
            </a:r>
            <a:endParaRPr lang="es-ES_tradnl" sz="2400" b="1" spc="-150" noProof="0">
              <a:solidFill>
                <a:schemeClr val="tx1">
                  <a:lumMod val="75000"/>
                  <a:lumOff val="2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50" name="Rectángulo redondeado 49">
            <a:extLst>
              <a:ext uri="{FF2B5EF4-FFF2-40B4-BE49-F238E27FC236}">
                <a16:creationId xmlns:a16="http://schemas.microsoft.com/office/drawing/2014/main" id="{E76C931A-D6BB-9147-1E11-6CB4C4B0D531}"/>
              </a:ext>
            </a:extLst>
          </p:cNvPr>
          <p:cNvSpPr/>
          <p:nvPr/>
        </p:nvSpPr>
        <p:spPr>
          <a:xfrm>
            <a:off x="12109054" y="6225486"/>
            <a:ext cx="4977861" cy="911391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  <a:alpha val="37782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/>
          </a:p>
        </p:txBody>
      </p:sp>
      <p:sp>
        <p:nvSpPr>
          <p:cNvPr id="26" name="TextBox 118">
            <a:extLst>
              <a:ext uri="{FF2B5EF4-FFF2-40B4-BE49-F238E27FC236}">
                <a16:creationId xmlns:a16="http://schemas.microsoft.com/office/drawing/2014/main" id="{BF6EDB47-A16F-D34F-10EC-103C8C691104}"/>
              </a:ext>
            </a:extLst>
          </p:cNvPr>
          <p:cNvSpPr txBox="1"/>
          <p:nvPr/>
        </p:nvSpPr>
        <p:spPr>
          <a:xfrm>
            <a:off x="12381672" y="6305880"/>
            <a:ext cx="4028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0000"/>
            <a:r>
              <a:rPr lang="es-ES_tradnl" sz="2400" b="1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Protección de Datos Sensibles - IRM</a:t>
            </a:r>
            <a:endParaRPr lang="es-ES_tradnl" sz="2400" b="1" spc="-150" noProof="0">
              <a:solidFill>
                <a:schemeClr val="tx1">
                  <a:lumMod val="75000"/>
                  <a:lumOff val="2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53" name="Rectángulo redondeado 52">
            <a:extLst>
              <a:ext uri="{FF2B5EF4-FFF2-40B4-BE49-F238E27FC236}">
                <a16:creationId xmlns:a16="http://schemas.microsoft.com/office/drawing/2014/main" id="{0BB9758A-A5DD-76E2-E169-3968D66C6AA1}"/>
              </a:ext>
            </a:extLst>
          </p:cNvPr>
          <p:cNvSpPr/>
          <p:nvPr/>
        </p:nvSpPr>
        <p:spPr>
          <a:xfrm>
            <a:off x="11436998" y="7752616"/>
            <a:ext cx="3441785" cy="911391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  <a:alpha val="23000"/>
            </a:schemeClr>
          </a:solidFill>
          <a:ln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/>
          </a:p>
        </p:txBody>
      </p:sp>
      <p:sp>
        <p:nvSpPr>
          <p:cNvPr id="20" name="TextBox 115">
            <a:extLst>
              <a:ext uri="{FF2B5EF4-FFF2-40B4-BE49-F238E27FC236}">
                <a16:creationId xmlns:a16="http://schemas.microsoft.com/office/drawing/2014/main" id="{BF96AB13-BBDE-BA6A-A40A-724B7F292453}"/>
              </a:ext>
            </a:extLst>
          </p:cNvPr>
          <p:cNvSpPr txBox="1"/>
          <p:nvPr/>
        </p:nvSpPr>
        <p:spPr>
          <a:xfrm>
            <a:off x="11371852" y="7949963"/>
            <a:ext cx="3625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0000"/>
            <a:r>
              <a:rPr lang="es-ES_tradnl" sz="2400" b="1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Microsegmentación</a:t>
            </a:r>
            <a:endParaRPr lang="es-ES_tradnl" sz="2400" b="1" spc="-150" noProof="0">
              <a:solidFill>
                <a:schemeClr val="tx1">
                  <a:lumMod val="75000"/>
                  <a:lumOff val="2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54" name="Rectángulo redondeado 53">
            <a:extLst>
              <a:ext uri="{FF2B5EF4-FFF2-40B4-BE49-F238E27FC236}">
                <a16:creationId xmlns:a16="http://schemas.microsoft.com/office/drawing/2014/main" id="{412C392D-740A-36EB-5792-1CABCE38AAC2}"/>
              </a:ext>
            </a:extLst>
          </p:cNvPr>
          <p:cNvSpPr/>
          <p:nvPr/>
        </p:nvSpPr>
        <p:spPr>
          <a:xfrm>
            <a:off x="9893188" y="9007873"/>
            <a:ext cx="3618069" cy="911391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  <a:alpha val="37782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/>
          </a:p>
        </p:txBody>
      </p:sp>
      <p:sp>
        <p:nvSpPr>
          <p:cNvPr id="32" name="TextBox 116">
            <a:extLst>
              <a:ext uri="{FF2B5EF4-FFF2-40B4-BE49-F238E27FC236}">
                <a16:creationId xmlns:a16="http://schemas.microsoft.com/office/drawing/2014/main" id="{EBF04900-5157-DA6E-5F59-7BD69F060B1A}"/>
              </a:ext>
            </a:extLst>
          </p:cNvPr>
          <p:cNvSpPr txBox="1"/>
          <p:nvPr/>
        </p:nvSpPr>
        <p:spPr>
          <a:xfrm>
            <a:off x="10272093" y="9193633"/>
            <a:ext cx="2751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360000"/>
            <a:r>
              <a:rPr lang="es-ES_tradnl" sz="2400" b="1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Seguridad Ofensiva</a:t>
            </a:r>
            <a:endParaRPr lang="es-ES_tradnl" sz="2400" b="1" spc="-150" noProof="0">
              <a:solidFill>
                <a:schemeClr val="tx1">
                  <a:lumMod val="75000"/>
                  <a:lumOff val="2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24" name="TextBox 112">
            <a:extLst>
              <a:ext uri="{FF2B5EF4-FFF2-40B4-BE49-F238E27FC236}">
                <a16:creationId xmlns:a16="http://schemas.microsoft.com/office/drawing/2014/main" id="{B9CC104A-DB6C-D763-BBAA-977EB9C300FA}"/>
              </a:ext>
            </a:extLst>
          </p:cNvPr>
          <p:cNvSpPr txBox="1"/>
          <p:nvPr/>
        </p:nvSpPr>
        <p:spPr>
          <a:xfrm>
            <a:off x="1961662" y="7851846"/>
            <a:ext cx="4526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Detección y Respuesta Extendida - XDR</a:t>
            </a:r>
            <a:endParaRPr lang="es-ES_tradnl" sz="2400" noProof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5" name="Rectángulo redondeado 54">
            <a:extLst>
              <a:ext uri="{FF2B5EF4-FFF2-40B4-BE49-F238E27FC236}">
                <a16:creationId xmlns:a16="http://schemas.microsoft.com/office/drawing/2014/main" id="{FE22A6FB-7A90-544D-E4E9-49A3BAEB84BB}"/>
              </a:ext>
            </a:extLst>
          </p:cNvPr>
          <p:cNvSpPr/>
          <p:nvPr/>
        </p:nvSpPr>
        <p:spPr>
          <a:xfrm>
            <a:off x="5516978" y="8989577"/>
            <a:ext cx="2845501" cy="830997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  <a:alpha val="23000"/>
            </a:schemeClr>
          </a:solidFill>
          <a:ln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/>
          </a:p>
        </p:txBody>
      </p:sp>
      <p:sp>
        <p:nvSpPr>
          <p:cNvPr id="30" name="TextBox 116">
            <a:extLst>
              <a:ext uri="{FF2B5EF4-FFF2-40B4-BE49-F238E27FC236}">
                <a16:creationId xmlns:a16="http://schemas.microsoft.com/office/drawing/2014/main" id="{3F57B2D0-1C32-DEEF-A9EB-54CB3A2C29BD}"/>
              </a:ext>
            </a:extLst>
          </p:cNvPr>
          <p:cNvSpPr txBox="1"/>
          <p:nvPr/>
        </p:nvSpPr>
        <p:spPr>
          <a:xfrm>
            <a:off x="5465327" y="9151012"/>
            <a:ext cx="2576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360000"/>
            <a:r>
              <a:rPr lang="es-ES_tradnl" sz="2400" b="1" noProof="0">
                <a:solidFill>
                  <a:schemeClr val="tx1">
                    <a:lumMod val="75000"/>
                    <a:lumOff val="25000"/>
                  </a:schemeClr>
                </a:solidFill>
              </a:rPr>
              <a:t>Borrado Seguro</a:t>
            </a:r>
            <a:endParaRPr lang="es-ES_tradnl" sz="2400" b="1" spc="-150" noProof="0">
              <a:solidFill>
                <a:schemeClr val="tx1">
                  <a:lumMod val="75000"/>
                  <a:lumOff val="2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555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/>
      <p:bldP spid="27" grpId="0" animBg="1"/>
      <p:bldP spid="28" grpId="0"/>
      <p:bldP spid="44" grpId="0" animBg="1"/>
      <p:bldP spid="15" grpId="0"/>
      <p:bldP spid="45" grpId="0" animBg="1"/>
      <p:bldP spid="16" grpId="0"/>
      <p:bldP spid="46" grpId="0" animBg="1"/>
      <p:bldP spid="23" grpId="0"/>
      <p:bldP spid="47" grpId="0" animBg="1"/>
      <p:bldP spid="17" grpId="0"/>
      <p:bldP spid="48" grpId="0" animBg="1"/>
      <p:bldP spid="49" grpId="0" animBg="1"/>
      <p:bldP spid="19" grpId="0"/>
      <p:bldP spid="50" grpId="0" animBg="1"/>
      <p:bldP spid="26" grpId="0"/>
      <p:bldP spid="53" grpId="0" animBg="1"/>
      <p:bldP spid="20" grpId="0"/>
      <p:bldP spid="54" grpId="0" animBg="1"/>
      <p:bldP spid="32" grpId="0"/>
      <p:bldP spid="24" grpId="0"/>
      <p:bldP spid="55" grpId="0" animBg="1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1FF8ECA-133E-5DBE-8610-A0F15C8BE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Marcador de posición de imagen 3" descr="Una caricatura de un hombre&#10;&#10;El contenido generado por IA puede ser incorrecto.">
            <a:extLst>
              <a:ext uri="{FF2B5EF4-FFF2-40B4-BE49-F238E27FC236}">
                <a16:creationId xmlns:a16="http://schemas.microsoft.com/office/drawing/2014/main" id="{F53EAFDB-0ECB-5AE4-FEBC-12133780B1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" r="10"/>
          <a:stretch>
            <a:fillRect/>
          </a:stretch>
        </p:blipFill>
        <p:spPr>
          <a:xfrm>
            <a:off x="-89474" y="-35091"/>
            <a:ext cx="18344246" cy="10320696"/>
          </a:xfrm>
          <a:prstGeom prst="rect">
            <a:avLst/>
          </a:prstGeom>
        </p:spPr>
      </p:pic>
      <p:sp>
        <p:nvSpPr>
          <p:cNvPr id="25" name="Полилиния 24">
            <a:extLst>
              <a:ext uri="{FF2B5EF4-FFF2-40B4-BE49-F238E27FC236}">
                <a16:creationId xmlns:a16="http://schemas.microsoft.com/office/drawing/2014/main" id="{5FCE2DAC-CE72-F61B-C15C-D5FDF93DAA6F}"/>
              </a:ext>
            </a:extLst>
          </p:cNvPr>
          <p:cNvSpPr/>
          <p:nvPr/>
        </p:nvSpPr>
        <p:spPr>
          <a:xfrm>
            <a:off x="3691781" y="3463828"/>
            <a:ext cx="10904438" cy="3360932"/>
          </a:xfrm>
          <a:custGeom>
            <a:avLst/>
            <a:gdLst>
              <a:gd name="connsiteX0" fmla="*/ 0 w 10904438"/>
              <a:gd name="connsiteY0" fmla="*/ 0 h 3360932"/>
              <a:gd name="connsiteX1" fmla="*/ 10904438 w 10904438"/>
              <a:gd name="connsiteY1" fmla="*/ 0 h 3360932"/>
              <a:gd name="connsiteX2" fmla="*/ 10904438 w 10904438"/>
              <a:gd name="connsiteY2" fmla="*/ 3360932 h 3360932"/>
              <a:gd name="connsiteX3" fmla="*/ 0 w 10904438"/>
              <a:gd name="connsiteY3" fmla="*/ 3360932 h 3360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04438" h="3360932">
                <a:moveTo>
                  <a:pt x="0" y="0"/>
                </a:moveTo>
                <a:lnTo>
                  <a:pt x="10904438" y="0"/>
                </a:lnTo>
                <a:lnTo>
                  <a:pt x="10904438" y="3360932"/>
                </a:lnTo>
                <a:lnTo>
                  <a:pt x="0" y="3360932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/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902A40E6-3BD8-D9A4-E327-3F56BF0D9D03}"/>
              </a:ext>
            </a:extLst>
          </p:cNvPr>
          <p:cNvGrpSpPr/>
          <p:nvPr/>
        </p:nvGrpSpPr>
        <p:grpSpPr>
          <a:xfrm>
            <a:off x="4789517" y="4932380"/>
            <a:ext cx="9142613" cy="1508105"/>
            <a:chOff x="4905586" y="889915"/>
            <a:chExt cx="8476828" cy="150810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9935669-ACC1-6DDC-3A0A-914C0F7519CE}"/>
                </a:ext>
              </a:extLst>
            </p:cNvPr>
            <p:cNvSpPr txBox="1"/>
            <p:nvPr/>
          </p:nvSpPr>
          <p:spPr>
            <a:xfrm>
              <a:off x="4905586" y="889915"/>
              <a:ext cx="847682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7000" noProof="0">
                  <a:solidFill>
                    <a:schemeClr val="bg2"/>
                  </a:solidFill>
                  <a:latin typeface="Montserrat ExtraBold" panose="00000900000000000000" pitchFamily="50" charset="0"/>
                  <a:ea typeface="Roboto Black" panose="02000000000000000000" pitchFamily="2" charset="0"/>
                  <a:cs typeface="Open Sans Light" panose="020B0306030504020204" pitchFamily="34" charset="0"/>
                </a:rPr>
                <a:t>Ciber Soluciones</a:t>
              </a:r>
              <a:endParaRPr lang="es-ES_tradnl" sz="7000" noProof="0">
                <a:solidFill>
                  <a:schemeClr val="bg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 Light" panose="020B0306030504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A476F7A-94C5-18CE-213F-B50A617520ED}"/>
                </a:ext>
              </a:extLst>
            </p:cNvPr>
            <p:cNvSpPr txBox="1"/>
            <p:nvPr/>
          </p:nvSpPr>
          <p:spPr>
            <a:xfrm>
              <a:off x="5436235" y="2059466"/>
              <a:ext cx="70451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600" noProof="0">
                  <a:solidFill>
                    <a:schemeClr val="bg2"/>
                  </a:solidFill>
                </a:rPr>
                <a:t>Soluciones avanzadas de seguridad diseñadas para proteger y transformar su negocio</a:t>
              </a:r>
              <a:endParaRPr lang="es-ES_tradnl" sz="1500" noProof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Open Sans Light" panose="020B0306030504020204" pitchFamily="34" charset="0"/>
              </a:endParaRPr>
            </a:p>
          </p:txBody>
        </p:sp>
      </p:grpSp>
      <p:pic>
        <p:nvPicPr>
          <p:cNvPr id="4" name="Marcador de posición de imagen 3" descr="Imagen en blanco y negro&#10;&#10;El contenido generado por IA puede ser incorrecto.">
            <a:extLst>
              <a:ext uri="{FF2B5EF4-FFF2-40B4-BE49-F238E27FC236}">
                <a16:creationId xmlns:a16="http://schemas.microsoft.com/office/drawing/2014/main" id="{13D63A72-596B-7B53-1F7D-01A8BED7C3E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" b="486"/>
          <a:stretch>
            <a:fillRect/>
          </a:stretch>
        </p:blipFill>
        <p:spPr/>
      </p:pic>
      <p:pic>
        <p:nvPicPr>
          <p:cNvPr id="8" name="Marcador de posición de imagen 7" descr="Texto&#10;&#10;El contenido generado por IA puede ser incorrecto.">
            <a:extLst>
              <a:ext uri="{FF2B5EF4-FFF2-40B4-BE49-F238E27FC236}">
                <a16:creationId xmlns:a16="http://schemas.microsoft.com/office/drawing/2014/main" id="{8EA9BD51-14CF-6EBE-240A-93A92FC170D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" b="486"/>
          <a:stretch>
            <a:fillRect/>
          </a:stretch>
        </p:blipFill>
        <p:spPr/>
      </p:pic>
      <p:pic>
        <p:nvPicPr>
          <p:cNvPr id="12" name="Marcador de posición de imagen 11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CCC7271C-E7BC-77D8-FA7B-79512BF7A69F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" b="486"/>
          <a:stretch>
            <a:fillRect/>
          </a:stretch>
        </p:blipFill>
        <p:spPr/>
      </p:pic>
      <p:pic>
        <p:nvPicPr>
          <p:cNvPr id="16" name="Marcador de posición de imagen 15" descr="Texto&#10;&#10;El contenido generado por IA puede ser incorrecto.">
            <a:extLst>
              <a:ext uri="{FF2B5EF4-FFF2-40B4-BE49-F238E27FC236}">
                <a16:creationId xmlns:a16="http://schemas.microsoft.com/office/drawing/2014/main" id="{DB40C3F6-5751-FD2F-3062-605F637EF62F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" b="17"/>
          <a:stretch>
            <a:fillRect/>
          </a:stretch>
        </p:blipFill>
        <p:spPr/>
      </p:pic>
      <p:pic>
        <p:nvPicPr>
          <p:cNvPr id="20" name="Marcador de posición de imagen 19" descr="Logotipo, nombre de la empresa&#10;&#10;El contenido generado por IA puede ser incorrecto.">
            <a:extLst>
              <a:ext uri="{FF2B5EF4-FFF2-40B4-BE49-F238E27FC236}">
                <a16:creationId xmlns:a16="http://schemas.microsoft.com/office/drawing/2014/main" id="{867E5578-D151-2605-5C6D-B9F8EAC8D668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" b="486"/>
          <a:stretch>
            <a:fillRect/>
          </a:stretch>
        </p:blipFill>
        <p:spPr/>
      </p:pic>
      <p:pic>
        <p:nvPicPr>
          <p:cNvPr id="51" name="Marcador de posición de imagen 50" descr="Logotipo&#10;&#10;El contenido generado por IA puede ser incorrecto.">
            <a:extLst>
              <a:ext uri="{FF2B5EF4-FFF2-40B4-BE49-F238E27FC236}">
                <a16:creationId xmlns:a16="http://schemas.microsoft.com/office/drawing/2014/main" id="{3F46C52C-783D-BEA5-4493-4EF8061B168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" b="486"/>
          <a:stretch>
            <a:fillRect/>
          </a:stretch>
        </p:blipFill>
        <p:spPr>
          <a:xfrm>
            <a:off x="0" y="6961941"/>
            <a:ext cx="1725832" cy="1614953"/>
          </a:xfrm>
        </p:spPr>
      </p:pic>
      <p:pic>
        <p:nvPicPr>
          <p:cNvPr id="53" name="Marcador de posición de imagen 52" descr="Imagen que contiene Aplicación&#10;&#10;El contenido generado por IA puede ser incorrecto.">
            <a:extLst>
              <a:ext uri="{FF2B5EF4-FFF2-40B4-BE49-F238E27FC236}">
                <a16:creationId xmlns:a16="http://schemas.microsoft.com/office/drawing/2014/main" id="{69E56432-7DF5-59A7-BA33-1BE4C0596A98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" b="486"/>
          <a:stretch>
            <a:fillRect/>
          </a:stretch>
        </p:blipFill>
        <p:spPr>
          <a:xfrm>
            <a:off x="3691781" y="6961941"/>
            <a:ext cx="1725832" cy="1614953"/>
          </a:xfrm>
        </p:spPr>
      </p:pic>
      <p:pic>
        <p:nvPicPr>
          <p:cNvPr id="55" name="Marcador de posición de imagen 54" descr="Interfaz de usuario gráfica, Texto, Aplicación&#10;&#10;El contenido generado por IA puede ser incorrecto.">
            <a:extLst>
              <a:ext uri="{FF2B5EF4-FFF2-40B4-BE49-F238E27FC236}">
                <a16:creationId xmlns:a16="http://schemas.microsoft.com/office/drawing/2014/main" id="{91BA1B4E-E200-026A-26FB-2AB4DDE304A0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" b="486"/>
          <a:stretch>
            <a:fillRect/>
          </a:stretch>
        </p:blipFill>
        <p:spPr>
          <a:xfrm>
            <a:off x="7383562" y="6961941"/>
            <a:ext cx="1725832" cy="1614953"/>
          </a:xfrm>
        </p:spPr>
      </p:pic>
      <p:pic>
        <p:nvPicPr>
          <p:cNvPr id="57" name="Marcador de posición de imagen 56" descr="Interfaz de usuario gráfica, Aplicación, Word&#10;&#10;El contenido generado por IA puede ser incorrecto.">
            <a:extLst>
              <a:ext uri="{FF2B5EF4-FFF2-40B4-BE49-F238E27FC236}">
                <a16:creationId xmlns:a16="http://schemas.microsoft.com/office/drawing/2014/main" id="{637701B4-7832-DD15-BBA4-D57048290E54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" b="17"/>
          <a:stretch>
            <a:fillRect/>
          </a:stretch>
        </p:blipFill>
        <p:spPr>
          <a:xfrm>
            <a:off x="11074400" y="6961942"/>
            <a:ext cx="1709700" cy="1614952"/>
          </a:xfrm>
        </p:spPr>
      </p:pic>
      <p:pic>
        <p:nvPicPr>
          <p:cNvPr id="59" name="Marcador de posición de imagen 58" descr="Interfaz de usuario gráfica, Aplicación&#10;&#10;El contenido generado por IA puede ser incorrecto.">
            <a:extLst>
              <a:ext uri="{FF2B5EF4-FFF2-40B4-BE49-F238E27FC236}">
                <a16:creationId xmlns:a16="http://schemas.microsoft.com/office/drawing/2014/main" id="{9214BC58-A08C-6529-9D43-4ABC07B27878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" b="486"/>
          <a:stretch>
            <a:fillRect/>
          </a:stretch>
        </p:blipFill>
        <p:spPr>
          <a:xfrm>
            <a:off x="14732952" y="6961941"/>
            <a:ext cx="1725832" cy="1614953"/>
          </a:xfrm>
        </p:spPr>
      </p:pic>
      <p:pic>
        <p:nvPicPr>
          <p:cNvPr id="24" name="Marcador de posición de imagen 23">
            <a:extLst>
              <a:ext uri="{FF2B5EF4-FFF2-40B4-BE49-F238E27FC236}">
                <a16:creationId xmlns:a16="http://schemas.microsoft.com/office/drawing/2014/main" id="{D1BB0D03-A510-3853-E09A-187AC7429E6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-1" y="3463731"/>
            <a:ext cx="1725833" cy="1631597"/>
          </a:xfrm>
        </p:spPr>
      </p:pic>
      <p:pic>
        <p:nvPicPr>
          <p:cNvPr id="31" name="Marcador de posición de imagen 30">
            <a:extLst>
              <a:ext uri="{FF2B5EF4-FFF2-40B4-BE49-F238E27FC236}">
                <a16:creationId xmlns:a16="http://schemas.microsoft.com/office/drawing/2014/main" id="{AFA8A122-830C-5E50-BC99-2483D87CA1E7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" r="60"/>
          <a:stretch/>
        </p:blipFill>
        <p:spPr>
          <a:xfrm>
            <a:off x="1831132" y="3463828"/>
            <a:ext cx="1723916" cy="1631597"/>
          </a:xfrm>
        </p:spPr>
      </p:pic>
      <p:pic>
        <p:nvPicPr>
          <p:cNvPr id="34" name="Marcador de posición de imagen 23">
            <a:extLst>
              <a:ext uri="{FF2B5EF4-FFF2-40B4-BE49-F238E27FC236}">
                <a16:creationId xmlns:a16="http://schemas.microsoft.com/office/drawing/2014/main" id="{6CFF2A88-1912-9A7B-0EF6-94E680738A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14732952" y="3463731"/>
            <a:ext cx="1725833" cy="163159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</p:pic>
      <p:pic>
        <p:nvPicPr>
          <p:cNvPr id="35" name="Marcador de posición de imagen 30">
            <a:extLst>
              <a:ext uri="{FF2B5EF4-FFF2-40B4-BE49-F238E27FC236}">
                <a16:creationId xmlns:a16="http://schemas.microsoft.com/office/drawing/2014/main" id="{74AB8511-4C63-2B22-F43B-F4DEAAD04F7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" r="190"/>
          <a:stretch/>
        </p:blipFill>
        <p:spPr>
          <a:xfrm>
            <a:off x="16564085" y="3463828"/>
            <a:ext cx="1723916" cy="163159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</p:pic>
      <p:pic>
        <p:nvPicPr>
          <p:cNvPr id="45" name="Marcador de posición de imagen 23">
            <a:extLst>
              <a:ext uri="{FF2B5EF4-FFF2-40B4-BE49-F238E27FC236}">
                <a16:creationId xmlns:a16="http://schemas.microsoft.com/office/drawing/2014/main" id="{EFAEFC58-0DAE-8D75-0021-A6460086A03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-1918" y="5153034"/>
            <a:ext cx="1725833" cy="163159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</p:pic>
      <p:pic>
        <p:nvPicPr>
          <p:cNvPr id="46" name="Marcador de posición de imagen 30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7D1CCBF6-0A6E-28B4-9E93-60CFCA9A20C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" r="60"/>
          <a:stretch>
            <a:fillRect/>
          </a:stretch>
        </p:blipFill>
        <p:spPr>
          <a:xfrm>
            <a:off x="1829215" y="5153131"/>
            <a:ext cx="1723916" cy="163159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</p:pic>
      <p:pic>
        <p:nvPicPr>
          <p:cNvPr id="48" name="Marcador de posición de imagen 23">
            <a:extLst>
              <a:ext uri="{FF2B5EF4-FFF2-40B4-BE49-F238E27FC236}">
                <a16:creationId xmlns:a16="http://schemas.microsoft.com/office/drawing/2014/main" id="{4ADE9A4F-D50D-42FE-5A98-F106D24E3C5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14732951" y="5151893"/>
            <a:ext cx="1725833" cy="163159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</p:pic>
      <p:pic>
        <p:nvPicPr>
          <p:cNvPr id="49" name="Marcador de posición de imagen 30">
            <a:extLst>
              <a:ext uri="{FF2B5EF4-FFF2-40B4-BE49-F238E27FC236}">
                <a16:creationId xmlns:a16="http://schemas.microsoft.com/office/drawing/2014/main" id="{17CD5576-F6FA-CB91-8E06-243244F23F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" r="60"/>
          <a:stretch/>
        </p:blipFill>
        <p:spPr>
          <a:xfrm>
            <a:off x="16564084" y="5151990"/>
            <a:ext cx="1723916" cy="1631597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</p:pic>
      <p:pic>
        <p:nvPicPr>
          <p:cNvPr id="61" name="Marcador de posición de imagen 52">
            <a:extLst>
              <a:ext uri="{FF2B5EF4-FFF2-40B4-BE49-F238E27FC236}">
                <a16:creationId xmlns:a16="http://schemas.microsoft.com/office/drawing/2014/main" id="{6771721F-F42E-00AD-329B-569954C4402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" b="506"/>
          <a:stretch/>
        </p:blipFill>
        <p:spPr>
          <a:xfrm>
            <a:off x="5487769" y="8576894"/>
            <a:ext cx="1725832" cy="1614953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</p:pic>
      <p:pic>
        <p:nvPicPr>
          <p:cNvPr id="62" name="Marcador de posición de imagen 54">
            <a:extLst>
              <a:ext uri="{FF2B5EF4-FFF2-40B4-BE49-F238E27FC236}">
                <a16:creationId xmlns:a16="http://schemas.microsoft.com/office/drawing/2014/main" id="{A4B646E2-83BD-0571-7F60-6645883D35F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" b="506"/>
          <a:stretch/>
        </p:blipFill>
        <p:spPr>
          <a:xfrm>
            <a:off x="9179550" y="8576894"/>
            <a:ext cx="1725832" cy="1614953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</p:pic>
      <p:pic>
        <p:nvPicPr>
          <p:cNvPr id="63" name="Marcador de posición de imagen 56">
            <a:extLst>
              <a:ext uri="{FF2B5EF4-FFF2-40B4-BE49-F238E27FC236}">
                <a16:creationId xmlns:a16="http://schemas.microsoft.com/office/drawing/2014/main" id="{862CE1C1-C300-5E46-891A-B4875EBB3AF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" b="39"/>
          <a:stretch/>
        </p:blipFill>
        <p:spPr>
          <a:xfrm>
            <a:off x="12870388" y="8576895"/>
            <a:ext cx="1709700" cy="1614952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</p:pic>
      <p:pic>
        <p:nvPicPr>
          <p:cNvPr id="64" name="Marcador de posición de imagen 58">
            <a:extLst>
              <a:ext uri="{FF2B5EF4-FFF2-40B4-BE49-F238E27FC236}">
                <a16:creationId xmlns:a16="http://schemas.microsoft.com/office/drawing/2014/main" id="{95766D2D-3B02-5579-FC9E-9B8E35BC132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" b="506"/>
          <a:stretch/>
        </p:blipFill>
        <p:spPr>
          <a:xfrm>
            <a:off x="16528940" y="8576894"/>
            <a:ext cx="1725832" cy="1614953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</p:pic>
      <p:pic>
        <p:nvPicPr>
          <p:cNvPr id="66" name="Gráfico 65">
            <a:extLst>
              <a:ext uri="{FF2B5EF4-FFF2-40B4-BE49-F238E27FC236}">
                <a16:creationId xmlns:a16="http://schemas.microsoft.com/office/drawing/2014/main" id="{AA3E92EB-0379-E93A-C558-33314C5AF0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667184" y="3794974"/>
            <a:ext cx="4987802" cy="1068815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2A91388F-4951-6108-A37D-1F3F8B04A847}"/>
              </a:ext>
            </a:extLst>
          </p:cNvPr>
          <p:cNvGrpSpPr/>
          <p:nvPr/>
        </p:nvGrpSpPr>
        <p:grpSpPr>
          <a:xfrm>
            <a:off x="1724916" y="8576894"/>
            <a:ext cx="1853442" cy="1743802"/>
            <a:chOff x="377687" y="0"/>
            <a:chExt cx="7056783" cy="6639339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1445931D-7B21-9134-1FCA-6EEBBDF96D40}"/>
                </a:ext>
              </a:extLst>
            </p:cNvPr>
            <p:cNvSpPr/>
            <p:nvPr/>
          </p:nvSpPr>
          <p:spPr>
            <a:xfrm>
              <a:off x="377687" y="0"/>
              <a:ext cx="7056783" cy="6639339"/>
            </a:xfrm>
            <a:prstGeom prst="rect">
              <a:avLst/>
            </a:prstGeom>
            <a:solidFill>
              <a:srgbClr val="E5EEF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6" name="Picture 2" descr="TXOne Networks | The Leader of OT Zero Trust">
              <a:extLst>
                <a:ext uri="{FF2B5EF4-FFF2-40B4-BE49-F238E27FC236}">
                  <a16:creationId xmlns:a16="http://schemas.microsoft.com/office/drawing/2014/main" id="{384FB41A-7294-E6A0-23B7-D5EF1D2F3B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8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4" t="37716" r="8486" b="37152"/>
            <a:stretch/>
          </p:blipFill>
          <p:spPr bwMode="auto">
            <a:xfrm>
              <a:off x="745434" y="2623930"/>
              <a:ext cx="6321287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06227085"/>
      </p:ext>
    </p:extLst>
  </p:cSld>
  <p:clrMapOvr>
    <a:masterClrMapping/>
  </p:clrMapOvr>
  <p:transition advClick="0" advTm="4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Personalizados 3">
      <a:dk1>
        <a:srgbClr val="000000"/>
      </a:dk1>
      <a:lt1>
        <a:srgbClr val="3F3F3F"/>
      </a:lt1>
      <a:dk2>
        <a:srgbClr val="BE0F0F"/>
      </a:dk2>
      <a:lt2>
        <a:srgbClr val="FFFFFF"/>
      </a:lt2>
      <a:accent1>
        <a:srgbClr val="FF2600"/>
      </a:accent1>
      <a:accent2>
        <a:srgbClr val="E8E8E8"/>
      </a:accent2>
      <a:accent3>
        <a:srgbClr val="FF2600"/>
      </a:accent3>
      <a:accent4>
        <a:srgbClr val="941100"/>
      </a:accent4>
      <a:accent5>
        <a:srgbClr val="D55A52"/>
      </a:accent5>
      <a:accent6>
        <a:srgbClr val="FF7D78"/>
      </a:accent6>
      <a:hlink>
        <a:srgbClr val="FFFFFF"/>
      </a:hlink>
      <a:folHlink>
        <a:srgbClr val="FFFFFF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32B36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206FEABC71AE740B6C1E696CCD952A0" ma:contentTypeVersion="12" ma:contentTypeDescription="Crear nuevo documento." ma:contentTypeScope="" ma:versionID="d41ca792580ac96c058adba28c18a82c">
  <xsd:schema xmlns:xsd="http://www.w3.org/2001/XMLSchema" xmlns:xs="http://www.w3.org/2001/XMLSchema" xmlns:p="http://schemas.microsoft.com/office/2006/metadata/properties" xmlns:ns2="12e9cd0f-06c3-4bfd-9049-a11667b0f23c" xmlns:ns3="340912cc-2881-422f-8ca9-dff750e32ffd" targetNamespace="http://schemas.microsoft.com/office/2006/metadata/properties" ma:root="true" ma:fieldsID="e8b4e59ff91686e003849420e97dffd7" ns2:_="" ns3:_="">
    <xsd:import namespace="12e9cd0f-06c3-4bfd-9049-a11667b0f23c"/>
    <xsd:import namespace="340912cc-2881-422f-8ca9-dff750e32ff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e9cd0f-06c3-4bfd-9049-a11667b0f2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n" ma:readOnly="false" ma:fieldId="{5cf76f15-5ced-4ddc-b409-7134ff3c332f}" ma:taxonomyMulti="true" ma:sspId="625b8eae-c55e-4cfb-b437-fd4bb4fb5fb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0912cc-2881-422f-8ca9-dff750e32ffd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0766775c-2179-4a03-a541-25452b825de9}" ma:internalName="TaxCatchAll" ma:showField="CatchAllData" ma:web="340912cc-2881-422f-8ca9-dff750e32ff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40912cc-2881-422f-8ca9-dff750e32ffd" xsi:nil="true"/>
    <lcf76f155ced4ddcb4097134ff3c332f xmlns="12e9cd0f-06c3-4bfd-9049-a11667b0f23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7C6D97F-2DFE-4F04-BC7C-4795CD7B49E2}">
  <ds:schemaRefs>
    <ds:schemaRef ds:uri="12e9cd0f-06c3-4bfd-9049-a11667b0f23c"/>
    <ds:schemaRef ds:uri="340912cc-2881-422f-8ca9-dff750e32ff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AF05585-6D43-464B-A353-42D6479775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229E6EE-C255-4F34-98C1-3D16C380B054}">
  <ds:schemaRefs>
    <ds:schemaRef ds:uri="12e9cd0f-06c3-4bfd-9049-a11667b0f23c"/>
    <ds:schemaRef ds:uri="340912cc-2881-422f-8ca9-dff750e32ff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Personalizado</PresentationFormat>
  <Slides>12</Slides>
  <Notes>4</Notes>
  <HiddenSlides>6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44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revision>63</cp:revision>
  <cp:lastPrinted>2025-02-25T17:40:29Z</cp:lastPrinted>
  <dcterms:created xsi:type="dcterms:W3CDTF">2015-02-25T15:20:40Z</dcterms:created>
  <dcterms:modified xsi:type="dcterms:W3CDTF">2025-02-26T17:04:32Z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0x0101004206FEABC71AE740B6C1E696CCD952A0</vt:lpwstr>
  </property>
  <property fmtid="{D5CDD505-2E9C-101B-9397-08002B2CF9AE}" pid="3" name="MediaServiceImageTags">
    <vt:lpwstr/>
  </property>
</Properties>
</file>